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27"/>
  </p:notesMasterIdLst>
  <p:handoutMasterIdLst>
    <p:handoutMasterId r:id="rId28"/>
  </p:handoutMasterIdLst>
  <p:sldIdLst>
    <p:sldId id="265" r:id="rId3"/>
    <p:sldId id="274" r:id="rId4"/>
    <p:sldId id="289" r:id="rId5"/>
    <p:sldId id="290" r:id="rId6"/>
    <p:sldId id="291" r:id="rId7"/>
    <p:sldId id="292" r:id="rId8"/>
    <p:sldId id="299" r:id="rId9"/>
    <p:sldId id="300" r:id="rId10"/>
    <p:sldId id="301" r:id="rId11"/>
    <p:sldId id="302" r:id="rId12"/>
    <p:sldId id="303" r:id="rId13"/>
    <p:sldId id="304" r:id="rId14"/>
    <p:sldId id="305" r:id="rId15"/>
    <p:sldId id="307" r:id="rId16"/>
    <p:sldId id="308" r:id="rId17"/>
    <p:sldId id="309" r:id="rId18"/>
    <p:sldId id="310" r:id="rId19"/>
    <p:sldId id="311" r:id="rId20"/>
    <p:sldId id="312" r:id="rId21"/>
    <p:sldId id="313" r:id="rId22"/>
    <p:sldId id="314" r:id="rId23"/>
    <p:sldId id="294" r:id="rId24"/>
    <p:sldId id="315" r:id="rId25"/>
    <p:sldId id="316"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pos="6816" userDrawn="1">
          <p15:clr>
            <a:srgbClr val="A4A3A4"/>
          </p15:clr>
        </p15:guide>
        <p15:guide id="3" pos="816" userDrawn="1">
          <p15:clr>
            <a:srgbClr val="A4A3A4"/>
          </p15:clr>
        </p15:guide>
        <p15:guide id="4" orient="horz" pos="21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Yazar" initials="Y" lastIdx="0"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1" autoAdjust="0"/>
    <p:restoredTop sz="79619" autoAdjust="0"/>
  </p:normalViewPr>
  <p:slideViewPr>
    <p:cSldViewPr>
      <p:cViewPr varScale="1">
        <p:scale>
          <a:sx n="86" d="100"/>
          <a:sy n="86" d="100"/>
        </p:scale>
        <p:origin x="60" y="54"/>
      </p:cViewPr>
      <p:guideLst>
        <p:guide pos="3840"/>
        <p:guide pos="6816"/>
        <p:guide pos="816"/>
        <p:guide orient="horz" pos="2160"/>
      </p:guideLst>
    </p:cSldViewPr>
  </p:slideViewPr>
  <p:notesTextViewPr>
    <p:cViewPr>
      <p:scale>
        <a:sx n="1" d="1"/>
        <a:sy n="1" d="1"/>
      </p:scale>
      <p:origin x="0" y="0"/>
    </p:cViewPr>
  </p:notesTextViewPr>
  <p:notesViewPr>
    <p:cSldViewPr>
      <p:cViewPr varScale="1">
        <p:scale>
          <a:sx n="83" d="100"/>
          <a:sy n="83" d="100"/>
        </p:scale>
        <p:origin x="1404" y="6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dirty="0"/>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EA5F0D-C1DC-412F-A146-DDB3A74B588F}" type="datetimeFigureOut">
              <a:rPr lang="tr-TR" smtClean="0"/>
              <a:pPr/>
              <a:t>8.2.2015</a:t>
            </a:fld>
            <a:endParaRPr lang="tr-TR" dirty="0"/>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dirty="0"/>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AE14B8-3CC9-472D-9BC5-A84D80684DE2}" type="slidenum">
              <a:rPr lang="tr-TR" smtClean="0"/>
              <a:pPr/>
              <a:t>‹#›</a:t>
            </a:fld>
            <a:endParaRPr lang="tr-TR" dirty="0"/>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dirty="0"/>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CDE508-72C8-4AB5-AA9C-1584D31690E0}" type="datetimeFigureOut">
              <a:rPr lang="tr-TR" smtClean="0"/>
              <a:pPr/>
              <a:t>8.2.2015</a:t>
            </a:fld>
            <a:endParaRPr lang="tr-TR" dirty="0"/>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dirty="0"/>
          </a:p>
        </p:txBody>
      </p:sp>
      <p:sp>
        <p:nvSpPr>
          <p:cNvPr id="5" name="Not Yer Tutucusu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lang="tr-TR" dirty="0" smtClean="0"/>
              <a:t>Asıl metin stillerini düzenlemek için tıklatın</a:t>
            </a:r>
          </a:p>
          <a:p>
            <a:pPr lvl="1"/>
            <a:r>
              <a:rPr lang="tr-TR" dirty="0" smtClean="0"/>
              <a:t>İkinci düzey</a:t>
            </a:r>
          </a:p>
          <a:p>
            <a:pPr lvl="2"/>
            <a:r>
              <a:rPr lang="tr-TR" noProof="0" dirty="0" smtClean="0"/>
              <a:t>Üçüncü</a:t>
            </a:r>
            <a:r>
              <a:rPr lang="tr-TR" dirty="0" smtClean="0"/>
              <a:t> düzey</a:t>
            </a:r>
          </a:p>
          <a:p>
            <a:pPr lvl="3"/>
            <a:r>
              <a:rPr lang="tr-TR" dirty="0" smtClean="0"/>
              <a:t>Dördüncü düzey</a:t>
            </a:r>
          </a:p>
          <a:p>
            <a:pPr lvl="4"/>
            <a:r>
              <a:rPr lang="tr-TR" dirty="0" smtClean="0"/>
              <a:t>Beşinci düzey</a:t>
            </a:r>
            <a:endParaRPr lang="tr-TR" dirty="0"/>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dirty="0"/>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B667E1-E601-4AAF-B95C-B25720D70A60}" type="slidenum">
              <a:rPr lang="tr-TR" smtClean="0"/>
              <a:pPr/>
              <a:t>‹#›</a:t>
            </a:fld>
            <a:endParaRPr lang="tr-TR" dirty="0"/>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endParaRPr lang="en-US" sz="1200" b="0" i="1" u="none" strike="noStrike" kern="1200" baseline="0" dirty="0" smtClean="0">
              <a:solidFill>
                <a:schemeClr val="tx1"/>
              </a:solidFill>
              <a:latin typeface="+mn-lt"/>
              <a:ea typeface="+mn-ea"/>
              <a:cs typeface="+mn-cs"/>
            </a:endParaRPr>
          </a:p>
        </p:txBody>
      </p:sp>
      <p:sp>
        <p:nvSpPr>
          <p:cNvPr id="4" name="Slayt Numarası Yer Tutucusu 3"/>
          <p:cNvSpPr>
            <a:spLocks noGrp="1"/>
          </p:cNvSpPr>
          <p:nvPr>
            <p:ph type="sldNum" sz="quarter" idx="10"/>
          </p:nvPr>
        </p:nvSpPr>
        <p:spPr/>
        <p:txBody>
          <a:bodyPr/>
          <a:lstStyle/>
          <a:p>
            <a:pPr algn="l" defTabSz="914400" rtl="1">
              <a:buNone/>
            </a:pPr>
            <a:fld id="{7FB667E1-E601-4AAF-B95C-B25720D70A60}" type="slidenum">
              <a:rPr lang="en-US" sz="1200" b="0" i="0">
                <a:latin typeface="Corbel"/>
                <a:ea typeface="+mn-ea"/>
                <a:cs typeface="+mn-cs"/>
              </a:rPr>
              <a:pPr algn="l" defTabSz="914400" rtl="1">
                <a:buNone/>
              </a:pPr>
              <a:t>2</a:t>
            </a:fld>
            <a:endParaRPr lang="en-US" sz="1200" b="0" i="0">
              <a:latin typeface="Corbel"/>
              <a:ea typeface="+mn-ea"/>
              <a:cs typeface="+mn-cs"/>
            </a:endParaRPr>
          </a:p>
        </p:txBody>
      </p:sp>
    </p:spTree>
    <p:extLst>
      <p:ext uri="{BB962C8B-B14F-4D97-AF65-F5344CB8AC3E}">
        <p14:creationId xmlns:p14="http://schemas.microsoft.com/office/powerpoint/2010/main" val="29093101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l" defTabSz="914400" rtl="1">
              <a:buNone/>
            </a:pPr>
            <a:r>
              <a:rPr lang="tr-TR" sz="1200" b="0" i="0" noProof="0" dirty="0" smtClean="0">
                <a:solidFill>
                  <a:srgbClr val="363D3D"/>
                </a:solidFill>
                <a:latin typeface="Corbel"/>
                <a:ea typeface="+mn-ea"/>
                <a:cs typeface="+mn-cs"/>
              </a:rPr>
              <a:t>Birden fazla slayt gerekebilir</a:t>
            </a:r>
            <a:endParaRPr lang="tr-TR" sz="1200" b="0" i="0" noProof="0" dirty="0">
              <a:solidFill>
                <a:srgbClr val="363D3D"/>
              </a:solidFill>
              <a:latin typeface="Corbel"/>
              <a:ea typeface="+mn-ea"/>
              <a:cs typeface="+mn-cs"/>
            </a:endParaRPr>
          </a:p>
        </p:txBody>
      </p:sp>
      <p:sp>
        <p:nvSpPr>
          <p:cNvPr id="4" name="Slayt Numarası Yer Tutucusu 3"/>
          <p:cNvSpPr>
            <a:spLocks noGrp="1"/>
          </p:cNvSpPr>
          <p:nvPr>
            <p:ph type="sldNum" sz="quarter" idx="10"/>
          </p:nvPr>
        </p:nvSpPr>
        <p:spPr/>
        <p:txBody>
          <a:bodyPr/>
          <a:lstStyle/>
          <a:p>
            <a:pPr algn="l" defTabSz="914400" rtl="1">
              <a:buNone/>
            </a:pPr>
            <a:fld id="{7FB667E1-E601-4AAF-B95C-B25720D70A60}" type="slidenum">
              <a:rPr lang="en-US" sz="1200" b="0" i="0">
                <a:latin typeface="Corbel"/>
                <a:ea typeface="+mn-ea"/>
                <a:cs typeface="+mn-cs"/>
              </a:rPr>
              <a:pPr algn="l" defTabSz="914400" rtl="1">
                <a:buNone/>
              </a:pPr>
              <a:t>3</a:t>
            </a:fld>
            <a:endParaRPr lang="en-US" sz="1200" b="0" i="0">
              <a:latin typeface="Corbel"/>
              <a:ea typeface="+mn-ea"/>
              <a:cs typeface="+mn-cs"/>
            </a:endParaRPr>
          </a:p>
        </p:txBody>
      </p:sp>
    </p:spTree>
    <p:extLst>
      <p:ext uri="{BB962C8B-B14F-4D97-AF65-F5344CB8AC3E}">
        <p14:creationId xmlns:p14="http://schemas.microsoft.com/office/powerpoint/2010/main" val="42658260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l" defTabSz="914400" rtl="1">
              <a:buNone/>
            </a:pPr>
            <a:r>
              <a:rPr lang="en-US" sz="1200" b="0" i="0" dirty="0" err="1">
                <a:solidFill>
                  <a:srgbClr val="363D3D"/>
                </a:solidFill>
                <a:latin typeface="Corbel"/>
                <a:ea typeface="+mn-ea"/>
                <a:cs typeface="+mn-cs"/>
              </a:rPr>
              <a:t>Birden</a:t>
            </a:r>
            <a:r>
              <a:rPr lang="en-US" sz="1200" b="0" i="0" dirty="0">
                <a:solidFill>
                  <a:srgbClr val="363D3D"/>
                </a:solidFill>
                <a:latin typeface="Corbel"/>
                <a:ea typeface="+mn-ea"/>
                <a:cs typeface="+mn-cs"/>
              </a:rPr>
              <a:t> </a:t>
            </a:r>
            <a:r>
              <a:rPr lang="en-US" sz="1200" b="0" i="0" dirty="0" err="1">
                <a:solidFill>
                  <a:srgbClr val="363D3D"/>
                </a:solidFill>
                <a:latin typeface="Corbel"/>
                <a:ea typeface="+mn-ea"/>
                <a:cs typeface="+mn-cs"/>
              </a:rPr>
              <a:t>fazla</a:t>
            </a:r>
            <a:r>
              <a:rPr lang="en-US" sz="1200" b="0" i="0" dirty="0">
                <a:solidFill>
                  <a:srgbClr val="363D3D"/>
                </a:solidFill>
                <a:latin typeface="Corbel"/>
                <a:ea typeface="+mn-ea"/>
                <a:cs typeface="+mn-cs"/>
              </a:rPr>
              <a:t> </a:t>
            </a:r>
            <a:r>
              <a:rPr lang="en-US" sz="1200" b="0" i="0" dirty="0" err="1">
                <a:solidFill>
                  <a:srgbClr val="363D3D"/>
                </a:solidFill>
                <a:latin typeface="Corbel"/>
                <a:ea typeface="+mn-ea"/>
                <a:cs typeface="+mn-cs"/>
              </a:rPr>
              <a:t>slayt</a:t>
            </a:r>
            <a:r>
              <a:rPr lang="en-US" sz="1200" b="0" i="0" dirty="0">
                <a:solidFill>
                  <a:srgbClr val="363D3D"/>
                </a:solidFill>
                <a:latin typeface="Corbel"/>
                <a:ea typeface="+mn-ea"/>
                <a:cs typeface="+mn-cs"/>
              </a:rPr>
              <a:t> </a:t>
            </a:r>
            <a:r>
              <a:rPr lang="en-US" sz="1200" b="0" i="0" dirty="0" err="1">
                <a:solidFill>
                  <a:srgbClr val="363D3D"/>
                </a:solidFill>
                <a:latin typeface="Corbel"/>
                <a:ea typeface="+mn-ea"/>
                <a:cs typeface="+mn-cs"/>
              </a:rPr>
              <a:t>gerekebilir</a:t>
            </a:r>
            <a:endParaRPr lang="en-US" sz="1200" b="0" i="0" dirty="0">
              <a:solidFill>
                <a:srgbClr val="363D3D"/>
              </a:solidFill>
              <a:latin typeface="Corbel"/>
              <a:ea typeface="+mn-ea"/>
              <a:cs typeface="+mn-cs"/>
            </a:endParaRPr>
          </a:p>
        </p:txBody>
      </p:sp>
      <p:sp>
        <p:nvSpPr>
          <p:cNvPr id="4" name="Slayt Numarası Yer Tutucusu 3"/>
          <p:cNvSpPr>
            <a:spLocks noGrp="1"/>
          </p:cNvSpPr>
          <p:nvPr>
            <p:ph type="sldNum" sz="quarter" idx="10"/>
          </p:nvPr>
        </p:nvSpPr>
        <p:spPr/>
        <p:txBody>
          <a:bodyPr/>
          <a:lstStyle/>
          <a:p>
            <a:pPr algn="l" defTabSz="914400" rtl="1">
              <a:buNone/>
            </a:pPr>
            <a:fld id="{7FB667E1-E601-4AAF-B95C-B25720D70A60}" type="slidenum">
              <a:rPr lang="en-US" sz="1200" b="0" i="0">
                <a:latin typeface="Corbel"/>
                <a:ea typeface="+mn-ea"/>
                <a:cs typeface="+mn-cs"/>
              </a:rPr>
              <a:pPr algn="l" defTabSz="914400" rtl="1">
                <a:buNone/>
              </a:pPr>
              <a:t>22</a:t>
            </a:fld>
            <a:endParaRPr lang="en-US" sz="1200" b="0" i="0">
              <a:latin typeface="Corbel"/>
              <a:ea typeface="+mn-ea"/>
              <a:cs typeface="+mn-cs"/>
            </a:endParaRPr>
          </a:p>
        </p:txBody>
      </p:sp>
    </p:spTree>
    <p:extLst>
      <p:ext uri="{BB962C8B-B14F-4D97-AF65-F5344CB8AC3E}">
        <p14:creationId xmlns:p14="http://schemas.microsoft.com/office/powerpoint/2010/main" val="20151157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l" defTabSz="914400" rtl="1">
              <a:buNone/>
            </a:pPr>
            <a:r>
              <a:rPr lang="en-US" sz="1200" b="0" i="0" dirty="0" err="1">
                <a:solidFill>
                  <a:srgbClr val="363D3D"/>
                </a:solidFill>
                <a:latin typeface="Corbel"/>
                <a:ea typeface="+mn-ea"/>
                <a:cs typeface="+mn-cs"/>
              </a:rPr>
              <a:t>Birden</a:t>
            </a:r>
            <a:r>
              <a:rPr lang="en-US" sz="1200" b="0" i="0" dirty="0">
                <a:solidFill>
                  <a:srgbClr val="363D3D"/>
                </a:solidFill>
                <a:latin typeface="Corbel"/>
                <a:ea typeface="+mn-ea"/>
                <a:cs typeface="+mn-cs"/>
              </a:rPr>
              <a:t> </a:t>
            </a:r>
            <a:r>
              <a:rPr lang="en-US" sz="1200" b="0" i="0" dirty="0" err="1">
                <a:solidFill>
                  <a:srgbClr val="363D3D"/>
                </a:solidFill>
                <a:latin typeface="Corbel"/>
                <a:ea typeface="+mn-ea"/>
                <a:cs typeface="+mn-cs"/>
              </a:rPr>
              <a:t>fazla</a:t>
            </a:r>
            <a:r>
              <a:rPr lang="en-US" sz="1200" b="0" i="0" dirty="0">
                <a:solidFill>
                  <a:srgbClr val="363D3D"/>
                </a:solidFill>
                <a:latin typeface="Corbel"/>
                <a:ea typeface="+mn-ea"/>
                <a:cs typeface="+mn-cs"/>
              </a:rPr>
              <a:t> </a:t>
            </a:r>
            <a:r>
              <a:rPr lang="en-US" sz="1200" b="0" i="0" dirty="0" err="1">
                <a:solidFill>
                  <a:srgbClr val="363D3D"/>
                </a:solidFill>
                <a:latin typeface="Corbel"/>
                <a:ea typeface="+mn-ea"/>
                <a:cs typeface="+mn-cs"/>
              </a:rPr>
              <a:t>slayt</a:t>
            </a:r>
            <a:r>
              <a:rPr lang="en-US" sz="1200" b="0" i="0" dirty="0">
                <a:solidFill>
                  <a:srgbClr val="363D3D"/>
                </a:solidFill>
                <a:latin typeface="Corbel"/>
                <a:ea typeface="+mn-ea"/>
                <a:cs typeface="+mn-cs"/>
              </a:rPr>
              <a:t> </a:t>
            </a:r>
            <a:r>
              <a:rPr lang="en-US" sz="1200" b="0" i="0" dirty="0" err="1">
                <a:solidFill>
                  <a:srgbClr val="363D3D"/>
                </a:solidFill>
                <a:latin typeface="Corbel"/>
                <a:ea typeface="+mn-ea"/>
                <a:cs typeface="+mn-cs"/>
              </a:rPr>
              <a:t>gerekebilir</a:t>
            </a:r>
            <a:endParaRPr lang="en-US" sz="1200" b="0" i="0" dirty="0">
              <a:solidFill>
                <a:srgbClr val="363D3D"/>
              </a:solidFill>
              <a:latin typeface="Corbel"/>
              <a:ea typeface="+mn-ea"/>
              <a:cs typeface="+mn-cs"/>
            </a:endParaRPr>
          </a:p>
        </p:txBody>
      </p:sp>
      <p:sp>
        <p:nvSpPr>
          <p:cNvPr id="4" name="Slayt Numarası Yer Tutucusu 3"/>
          <p:cNvSpPr>
            <a:spLocks noGrp="1"/>
          </p:cNvSpPr>
          <p:nvPr>
            <p:ph type="sldNum" sz="quarter" idx="10"/>
          </p:nvPr>
        </p:nvSpPr>
        <p:spPr/>
        <p:txBody>
          <a:bodyPr/>
          <a:lstStyle/>
          <a:p>
            <a:pPr algn="l" defTabSz="914400" rtl="1">
              <a:buNone/>
            </a:pPr>
            <a:fld id="{7FB667E1-E601-4AAF-B95C-B25720D70A60}" type="slidenum">
              <a:rPr lang="en-US" sz="1200" b="0" i="0">
                <a:latin typeface="Corbel"/>
                <a:ea typeface="+mn-ea"/>
                <a:cs typeface="+mn-cs"/>
              </a:rPr>
              <a:pPr algn="l" defTabSz="914400" rtl="1">
                <a:buNone/>
              </a:pPr>
              <a:t>23</a:t>
            </a:fld>
            <a:endParaRPr lang="en-US" sz="1200" b="0" i="0">
              <a:latin typeface="Corbel"/>
              <a:ea typeface="+mn-ea"/>
              <a:cs typeface="+mn-cs"/>
            </a:endParaRPr>
          </a:p>
        </p:txBody>
      </p:sp>
    </p:spTree>
    <p:extLst>
      <p:ext uri="{BB962C8B-B14F-4D97-AF65-F5344CB8AC3E}">
        <p14:creationId xmlns:p14="http://schemas.microsoft.com/office/powerpoint/2010/main" val="14702694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pic>
        <p:nvPicPr>
          <p:cNvPr id="9" name="Resim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51" y="0"/>
            <a:ext cx="12188699" cy="4799300"/>
          </a:xfrm>
          <a:prstGeom prst="rect">
            <a:avLst/>
          </a:prstGeom>
        </p:spPr>
      </p:pic>
      <p:sp>
        <p:nvSpPr>
          <p:cNvPr id="4" name="Dikdörtgen 3"/>
          <p:cNvSpPr/>
          <p:nvPr/>
        </p:nvSpPr>
        <p:spPr bwMode="ltGray">
          <a:xfrm>
            <a:off x="-2" y="4754880"/>
            <a:ext cx="12192002" cy="210312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tr-TR" sz="1800" b="0" i="0" u="none" strike="noStrike" kern="0" cap="none" spc="0" normalizeH="0" baseline="0" dirty="0">
              <a:ln>
                <a:noFill/>
              </a:ln>
              <a:solidFill>
                <a:prstClr val="white"/>
              </a:solidFill>
              <a:effectLst/>
              <a:uLnTx/>
              <a:uFillTx/>
              <a:latin typeface="Euphemia"/>
              <a:ea typeface="+mn-ea"/>
              <a:cs typeface="+mn-cs"/>
            </a:endParaRPr>
          </a:p>
        </p:txBody>
      </p:sp>
      <p:sp>
        <p:nvSpPr>
          <p:cNvPr id="6" name="Dikdörtgen 5"/>
          <p:cNvSpPr/>
          <p:nvPr/>
        </p:nvSpPr>
        <p:spPr bwMode="white">
          <a:xfrm>
            <a:off x="-127" y="4724400"/>
            <a:ext cx="12188826" cy="76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tr-TR" dirty="0"/>
          </a:p>
        </p:txBody>
      </p:sp>
      <p:sp>
        <p:nvSpPr>
          <p:cNvPr id="2" name="Başlık 1"/>
          <p:cNvSpPr>
            <a:spLocks noGrp="1"/>
          </p:cNvSpPr>
          <p:nvPr>
            <p:ph type="ctrTitle"/>
          </p:nvPr>
        </p:nvSpPr>
        <p:spPr>
          <a:xfrm>
            <a:off x="1523999" y="4800600"/>
            <a:ext cx="9144002" cy="1143000"/>
          </a:xfrm>
        </p:spPr>
        <p:txBody>
          <a:bodyPr anchor="b">
            <a:normAutofit/>
          </a:bodyPr>
          <a:lstStyle>
            <a:lvl1pPr algn="ctr">
              <a:defRPr sz="4800">
                <a:solidFill>
                  <a:schemeClr val="bg1"/>
                </a:solidFill>
              </a:defRPr>
            </a:lvl1pPr>
          </a:lstStyle>
          <a:p>
            <a:r>
              <a:rPr lang="tr-TR" smtClean="0"/>
              <a:t>Asıl başlık stili için tıklatın</a:t>
            </a:r>
            <a:endParaRPr lang="tr-TR" dirty="0"/>
          </a:p>
        </p:txBody>
      </p:sp>
      <p:sp>
        <p:nvSpPr>
          <p:cNvPr id="3" name="Alt Başlık 2"/>
          <p:cNvSpPr>
            <a:spLocks noGrp="1"/>
          </p:cNvSpPr>
          <p:nvPr>
            <p:ph type="subTitle" idx="1"/>
          </p:nvPr>
        </p:nvSpPr>
        <p:spPr>
          <a:xfrm>
            <a:off x="1522413" y="5943600"/>
            <a:ext cx="9144002" cy="762000"/>
          </a:xfrm>
        </p:spPr>
        <p:txBody>
          <a:bodyPr>
            <a:normAutofit/>
          </a:bodyPr>
          <a:lstStyle>
            <a:lvl1pPr marL="0" indent="0" algn="ctr">
              <a:spcBef>
                <a:spcPts val="0"/>
              </a:spcBef>
              <a:buNone/>
              <a:defRPr sz="2000" cap="none" baseline="0">
                <a:solidFill>
                  <a:schemeClr val="bg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tıklatın</a:t>
            </a:r>
            <a:endParaRPr lang="tr-TR" dirty="0"/>
          </a:p>
        </p:txBody>
      </p:sp>
      <p:pic>
        <p:nvPicPr>
          <p:cNvPr id="7" name="Resim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66415" y="-1300"/>
            <a:ext cx="1512168" cy="1476766"/>
          </a:xfrm>
          <a:prstGeom prst="rect">
            <a:avLst/>
          </a:prstGeom>
        </p:spPr>
      </p:pic>
    </p:spTree>
    <p:extLst>
      <p:ext uri="{BB962C8B-B14F-4D97-AF65-F5344CB8AC3E}">
        <p14:creationId xmlns:p14="http://schemas.microsoft.com/office/powerpoint/2010/main" val="3382882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Başlıklı Diğer İçerik">
    <p:spTree>
      <p:nvGrpSpPr>
        <p:cNvPr id="1" name=""/>
        <p:cNvGrpSpPr/>
        <p:nvPr/>
      </p:nvGrpSpPr>
      <p:grpSpPr>
        <a:xfrm>
          <a:off x="0" y="0"/>
          <a:ext cx="0" cy="0"/>
          <a:chOff x="0" y="0"/>
          <a:chExt cx="0" cy="0"/>
        </a:xfrm>
      </p:grpSpPr>
      <p:sp>
        <p:nvSpPr>
          <p:cNvPr id="8" name="Dikdörtgen 7"/>
          <p:cNvSpPr/>
          <p:nvPr/>
        </p:nvSpPr>
        <p:spPr bwMode="ltGray">
          <a:xfrm>
            <a:off x="0" y="0"/>
            <a:ext cx="4873752" cy="685800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tr-TR" sz="1800" b="0" i="0" u="none" strike="noStrike" kern="0" cap="none" spc="0" normalizeH="0" baseline="0" dirty="0">
              <a:ln>
                <a:noFill/>
              </a:ln>
              <a:solidFill>
                <a:prstClr val="white"/>
              </a:solidFill>
              <a:effectLst/>
              <a:uLnTx/>
              <a:uFillTx/>
              <a:latin typeface="Euphemia"/>
              <a:ea typeface="+mn-ea"/>
              <a:cs typeface="+mn-cs"/>
            </a:endParaRPr>
          </a:p>
        </p:txBody>
      </p:sp>
      <p:sp>
        <p:nvSpPr>
          <p:cNvPr id="2" name="Başlık 1"/>
          <p:cNvSpPr>
            <a:spLocks noGrp="1"/>
          </p:cNvSpPr>
          <p:nvPr>
            <p:ph type="title"/>
          </p:nvPr>
        </p:nvSpPr>
        <p:spPr>
          <a:xfrm>
            <a:off x="760412" y="2362200"/>
            <a:ext cx="3200400" cy="1990725"/>
          </a:xfrm>
        </p:spPr>
        <p:txBody>
          <a:bodyPr anchor="b">
            <a:normAutofit/>
          </a:bodyPr>
          <a:lstStyle>
            <a:lvl1pPr>
              <a:defRPr sz="3400" b="0">
                <a:solidFill>
                  <a:schemeClr val="bg1"/>
                </a:solidFill>
              </a:defRPr>
            </a:lvl1pPr>
          </a:lstStyle>
          <a:p>
            <a:r>
              <a:rPr lang="tr-TR" smtClean="0"/>
              <a:t>Asıl başlık stili için tıklatın</a:t>
            </a:r>
            <a:endParaRPr lang="tr-TR" dirty="0"/>
          </a:p>
        </p:txBody>
      </p:sp>
      <p:sp>
        <p:nvSpPr>
          <p:cNvPr id="3" name="İçerik Yer Tutucusu 2"/>
          <p:cNvSpPr>
            <a:spLocks noGrp="1"/>
          </p:cNvSpPr>
          <p:nvPr>
            <p:ph idx="1"/>
          </p:nvPr>
        </p:nvSpPr>
        <p:spPr>
          <a:xfrm>
            <a:off x="5362892" y="685800"/>
            <a:ext cx="6370320" cy="54864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dirty="0"/>
          </a:p>
        </p:txBody>
      </p:sp>
      <p:sp>
        <p:nvSpPr>
          <p:cNvPr id="4" name="Metin Yer Tutucusu 3"/>
          <p:cNvSpPr>
            <a:spLocks noGrp="1"/>
          </p:cNvSpPr>
          <p:nvPr>
            <p:ph type="body" sz="half" idx="2"/>
          </p:nvPr>
        </p:nvSpPr>
        <p:spPr>
          <a:xfrm>
            <a:off x="760412" y="4367308"/>
            <a:ext cx="3200400" cy="1622012"/>
          </a:xfrm>
        </p:spPr>
        <p:txBody>
          <a:bodyPr>
            <a:normAutofit/>
          </a:bodyPr>
          <a:lstStyle>
            <a:lvl1pPr marL="0" indent="0">
              <a:spcBef>
                <a:spcPts val="1200"/>
              </a:spcBef>
              <a:buNone/>
              <a:defRPr sz="16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solidFill>
                  <a:schemeClr val="tx2"/>
                </a:solidFill>
              </a:defRPr>
            </a:lvl1pPr>
          </a:lstStyle>
          <a:p>
            <a:fld id="{9E583DDF-CA54-461A-A486-592D2374C532}" type="datetimeFigureOut">
              <a:rPr lang="tr-TR" smtClean="0"/>
              <a:pPr/>
              <a:t>8.2.2015</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lvl1pPr>
              <a:defRPr>
                <a:solidFill>
                  <a:schemeClr val="tx2"/>
                </a:solidFill>
              </a:defRPr>
            </a:lvl1pPr>
          </a:lstStyle>
          <a:p>
            <a:fld id="{CA8D9AD5-F248-4919-864A-CFD76CC027D6}" type="slidenum">
              <a:rPr lang="tr-TR" smtClean="0"/>
              <a:pPr/>
              <a:t>‹#›</a:t>
            </a:fld>
            <a:endParaRPr lang="tr-TR" dirty="0"/>
          </a:p>
        </p:txBody>
      </p:sp>
      <p:pic>
        <p:nvPicPr>
          <p:cNvPr id="9" name="Resim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88184" y="5959605"/>
            <a:ext cx="919932" cy="898395"/>
          </a:xfrm>
          <a:prstGeom prst="rect">
            <a:avLst/>
          </a:prstGeom>
        </p:spPr>
      </p:pic>
    </p:spTree>
    <p:extLst>
      <p:ext uri="{BB962C8B-B14F-4D97-AF65-F5344CB8AC3E}">
        <p14:creationId xmlns:p14="http://schemas.microsoft.com/office/powerpoint/2010/main" val="376930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Dikdörtgen 7"/>
          <p:cNvSpPr/>
          <p:nvPr/>
        </p:nvSpPr>
        <p:spPr bwMode="ltGray">
          <a:xfrm>
            <a:off x="7315200" y="0"/>
            <a:ext cx="4873752" cy="685800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tr-TR" sz="1800" b="0" i="0" u="none" strike="noStrike" kern="0" cap="none" spc="0" normalizeH="0" baseline="0" dirty="0">
              <a:ln>
                <a:noFill/>
              </a:ln>
              <a:solidFill>
                <a:prstClr val="white"/>
              </a:solidFill>
              <a:effectLst/>
              <a:uLnTx/>
              <a:uFillTx/>
              <a:latin typeface="Euphemia"/>
              <a:ea typeface="+mn-ea"/>
              <a:cs typeface="+mn-cs"/>
            </a:endParaRPr>
          </a:p>
        </p:txBody>
      </p:sp>
      <p:sp>
        <p:nvSpPr>
          <p:cNvPr id="2" name="Başlık 1"/>
          <p:cNvSpPr>
            <a:spLocks noGrp="1"/>
          </p:cNvSpPr>
          <p:nvPr>
            <p:ph type="title"/>
          </p:nvPr>
        </p:nvSpPr>
        <p:spPr>
          <a:xfrm>
            <a:off x="7923214" y="2362200"/>
            <a:ext cx="3200400" cy="1993392"/>
          </a:xfrm>
        </p:spPr>
        <p:txBody>
          <a:bodyPr anchor="b">
            <a:normAutofit/>
          </a:bodyPr>
          <a:lstStyle>
            <a:lvl1pPr>
              <a:defRPr sz="3400" b="0">
                <a:solidFill>
                  <a:schemeClr val="bg1"/>
                </a:solidFill>
              </a:defRPr>
            </a:lvl1pPr>
          </a:lstStyle>
          <a:p>
            <a:r>
              <a:rPr lang="tr-TR" smtClean="0"/>
              <a:t>Asıl başlık stili için tıklatın</a:t>
            </a:r>
            <a:endParaRPr lang="tr-TR" dirty="0"/>
          </a:p>
        </p:txBody>
      </p:sp>
      <p:sp>
        <p:nvSpPr>
          <p:cNvPr id="3" name="Resim Yer Tutucusu 2"/>
          <p:cNvSpPr>
            <a:spLocks noGrp="1"/>
          </p:cNvSpPr>
          <p:nvPr>
            <p:ph type="pic" idx="1"/>
          </p:nvPr>
        </p:nvSpPr>
        <p:spPr>
          <a:xfrm>
            <a:off x="0" y="0"/>
            <a:ext cx="7315200" cy="6858000"/>
          </a:xfrm>
          <a:solidFill>
            <a:schemeClr val="bg2">
              <a:lumMod val="90000"/>
            </a:schemeClr>
          </a:solidFill>
        </p:spPr>
        <p:txBody>
          <a:bodyPr/>
          <a:lstStyle>
            <a:lvl1pPr marL="0" indent="0" algn="ctr">
              <a:buNone/>
              <a:defRPr sz="32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tr-TR" dirty="0"/>
          </a:p>
        </p:txBody>
      </p:sp>
      <p:sp>
        <p:nvSpPr>
          <p:cNvPr id="4" name="Metin Yer Tutucusu 3"/>
          <p:cNvSpPr>
            <a:spLocks noGrp="1"/>
          </p:cNvSpPr>
          <p:nvPr>
            <p:ph type="body" sz="half" idx="2"/>
          </p:nvPr>
        </p:nvSpPr>
        <p:spPr>
          <a:xfrm>
            <a:off x="7923214" y="4355592"/>
            <a:ext cx="3200400" cy="1644614"/>
          </a:xfrm>
        </p:spPr>
        <p:txBody>
          <a:bodyPr>
            <a:normAutofit/>
          </a:bodyPr>
          <a:lstStyle>
            <a:lvl1pPr marL="0" indent="0">
              <a:spcBef>
                <a:spcPts val="1200"/>
              </a:spcBef>
              <a:buNone/>
              <a:defRPr sz="16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E583DDF-CA54-461A-A486-592D2374C532}" type="datetimeFigureOut">
              <a:rPr lang="tr-TR" smtClean="0"/>
              <a:pPr/>
              <a:t>8.2.2015</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CA8D9AD5-F248-4919-864A-CFD76CC027D6}" type="slidenum">
              <a:rPr lang="tr-TR" smtClean="0"/>
              <a:pPr/>
              <a:t>‹#›</a:t>
            </a:fld>
            <a:endParaRPr lang="tr-TR" dirty="0"/>
          </a:p>
        </p:txBody>
      </p:sp>
    </p:spTree>
    <p:extLst>
      <p:ext uri="{BB962C8B-B14F-4D97-AF65-F5344CB8AC3E}">
        <p14:creationId xmlns:p14="http://schemas.microsoft.com/office/powerpoint/2010/main" val="1371734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dirty="0"/>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dirty="0"/>
          </a:p>
        </p:txBody>
      </p:sp>
      <p:sp>
        <p:nvSpPr>
          <p:cNvPr id="4" name="Veri Yer Tutucusu 3"/>
          <p:cNvSpPr>
            <a:spLocks noGrp="1"/>
          </p:cNvSpPr>
          <p:nvPr>
            <p:ph type="dt" sz="half" idx="10"/>
          </p:nvPr>
        </p:nvSpPr>
        <p:spPr/>
        <p:txBody>
          <a:bodyPr/>
          <a:lstStyle/>
          <a:p>
            <a:fld id="{9E583DDF-CA54-461A-A486-592D2374C532}" type="datetimeFigureOut">
              <a:rPr lang="tr-TR" smtClean="0"/>
              <a:pPr/>
              <a:t>8.2.2015</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CA8D9AD5-F248-4919-864A-CFD76CC027D6}" type="slidenum">
              <a:rPr lang="tr-TR" smtClean="0"/>
              <a:pPr/>
              <a:t>‹#›</a:t>
            </a:fld>
            <a:endParaRPr lang="tr-TR" dirty="0"/>
          </a:p>
        </p:txBody>
      </p:sp>
      <p:pic>
        <p:nvPicPr>
          <p:cNvPr id="7" name="Resim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 y="457200"/>
            <a:ext cx="919932" cy="898395"/>
          </a:xfrm>
          <a:prstGeom prst="rect">
            <a:avLst/>
          </a:prstGeom>
        </p:spPr>
      </p:pic>
    </p:spTree>
    <p:extLst>
      <p:ext uri="{BB962C8B-B14F-4D97-AF65-F5344CB8AC3E}">
        <p14:creationId xmlns:p14="http://schemas.microsoft.com/office/powerpoint/2010/main" val="3338572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274638"/>
            <a:ext cx="2628900" cy="5897562"/>
          </a:xfrm>
        </p:spPr>
        <p:txBody>
          <a:bodyPr vert="eaVert"/>
          <a:lstStyle/>
          <a:p>
            <a:r>
              <a:rPr lang="tr-TR" smtClean="0"/>
              <a:t>Asıl başlık stili için tıklatın</a:t>
            </a:r>
            <a:endParaRPr lang="tr-TR" dirty="0"/>
          </a:p>
        </p:txBody>
      </p:sp>
      <p:sp>
        <p:nvSpPr>
          <p:cNvPr id="3" name="Dikey Metin Yer Tutucusu 2"/>
          <p:cNvSpPr>
            <a:spLocks noGrp="1"/>
          </p:cNvSpPr>
          <p:nvPr>
            <p:ph type="body" orient="vert" idx="1"/>
          </p:nvPr>
        </p:nvSpPr>
        <p:spPr>
          <a:xfrm>
            <a:off x="838200" y="274638"/>
            <a:ext cx="7734300" cy="5897562"/>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dirty="0"/>
          </a:p>
        </p:txBody>
      </p:sp>
      <p:sp>
        <p:nvSpPr>
          <p:cNvPr id="4" name="Veri Yer Tutucusu 3"/>
          <p:cNvSpPr>
            <a:spLocks noGrp="1"/>
          </p:cNvSpPr>
          <p:nvPr>
            <p:ph type="dt" sz="half" idx="10"/>
          </p:nvPr>
        </p:nvSpPr>
        <p:spPr/>
        <p:txBody>
          <a:bodyPr/>
          <a:lstStyle/>
          <a:p>
            <a:fld id="{9E583DDF-CA54-461A-A486-592D2374C532}" type="datetimeFigureOut">
              <a:rPr lang="tr-TR" smtClean="0"/>
              <a:pPr/>
              <a:t>8.2.2015</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CA8D9AD5-F248-4919-864A-CFD76CC027D6}" type="slidenum">
              <a:rPr lang="tr-TR" smtClean="0"/>
              <a:pPr/>
              <a:t>‹#›</a:t>
            </a:fld>
            <a:endParaRPr lang="tr-TR" dirty="0"/>
          </a:p>
        </p:txBody>
      </p:sp>
    </p:spTree>
    <p:extLst>
      <p:ext uri="{BB962C8B-B14F-4D97-AF65-F5344CB8AC3E}">
        <p14:creationId xmlns:p14="http://schemas.microsoft.com/office/powerpoint/2010/main" val="2751558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dirty="0"/>
          </a:p>
        </p:txBody>
      </p:sp>
      <p:sp>
        <p:nvSpPr>
          <p:cNvPr id="3" name="İçerik Yer Tutucusu 2"/>
          <p:cNvSpPr>
            <a:spLocks noGrp="1"/>
          </p:cNvSpPr>
          <p:nvPr>
            <p:ph idx="1"/>
          </p:nvPr>
        </p:nvSpPr>
        <p:spPr/>
        <p:txBody>
          <a:bodyPr/>
          <a:lstStyle>
            <a:lvl6pPr>
              <a:defRPr/>
            </a:lvl6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dirty="0"/>
          </a:p>
        </p:txBody>
      </p:sp>
      <p:sp>
        <p:nvSpPr>
          <p:cNvPr id="4" name="Veri Yer Tutucusu 3"/>
          <p:cNvSpPr>
            <a:spLocks noGrp="1"/>
          </p:cNvSpPr>
          <p:nvPr>
            <p:ph type="dt" sz="half" idx="10"/>
          </p:nvPr>
        </p:nvSpPr>
        <p:spPr/>
        <p:txBody>
          <a:bodyPr/>
          <a:lstStyle/>
          <a:p>
            <a:fld id="{9E583DDF-CA54-461A-A486-592D2374C532}" type="datetimeFigureOut">
              <a:rPr lang="tr-TR" smtClean="0"/>
              <a:pPr/>
              <a:t>8.2.2015</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CA8D9AD5-F248-4919-864A-CFD76CC027D6}" type="slidenum">
              <a:rPr lang="tr-TR" smtClean="0"/>
              <a:pPr/>
              <a:t>‹#›</a:t>
            </a:fld>
            <a:endParaRPr lang="tr-TR" dirty="0"/>
          </a:p>
        </p:txBody>
      </p:sp>
      <p:pic>
        <p:nvPicPr>
          <p:cNvPr id="8" name="Resim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 y="457200"/>
            <a:ext cx="919932" cy="898395"/>
          </a:xfrm>
          <a:prstGeom prst="rect">
            <a:avLst/>
          </a:prstGeom>
        </p:spPr>
      </p:pic>
    </p:spTree>
    <p:extLst>
      <p:ext uri="{BB962C8B-B14F-4D97-AF65-F5344CB8AC3E}">
        <p14:creationId xmlns:p14="http://schemas.microsoft.com/office/powerpoint/2010/main" val="415934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7" name="Dikdörtgen 6"/>
          <p:cNvSpPr/>
          <p:nvPr/>
        </p:nvSpPr>
        <p:spPr bwMode="ltGray">
          <a:xfrm>
            <a:off x="0" y="0"/>
            <a:ext cx="12188826" cy="45720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R="0" lvl="0" indent="0" algn="ctr" fontAlgn="auto">
              <a:lnSpc>
                <a:spcPct val="100000"/>
              </a:lnSpc>
              <a:spcBef>
                <a:spcPts val="0"/>
              </a:spcBef>
              <a:spcAft>
                <a:spcPts val="0"/>
              </a:spcAft>
              <a:buClrTx/>
              <a:buSzTx/>
              <a:buFontTx/>
              <a:buNone/>
              <a:tabLst/>
            </a:pPr>
            <a:endParaRPr kumimoji="0" lang="tr-TR" b="0" i="0" u="none" strike="noStrike" kern="0" cap="none" spc="0" normalizeH="0" baseline="0" dirty="0">
              <a:ln>
                <a:noFill/>
              </a:ln>
              <a:solidFill>
                <a:prstClr val="white"/>
              </a:solidFill>
              <a:effectLst/>
              <a:uLnTx/>
              <a:uFillTx/>
              <a:latin typeface="Euphemia"/>
            </a:endParaRPr>
          </a:p>
        </p:txBody>
      </p:sp>
      <p:sp>
        <p:nvSpPr>
          <p:cNvPr id="8" name="Dikdörtgen 7"/>
          <p:cNvSpPr/>
          <p:nvPr/>
        </p:nvSpPr>
        <p:spPr bwMode="white">
          <a:xfrm>
            <a:off x="-1" y="411480"/>
            <a:ext cx="12188826" cy="4572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tr-TR" dirty="0"/>
          </a:p>
        </p:txBody>
      </p:sp>
      <p:sp>
        <p:nvSpPr>
          <p:cNvPr id="2" name="Başlık 1"/>
          <p:cNvSpPr>
            <a:spLocks noGrp="1"/>
          </p:cNvSpPr>
          <p:nvPr>
            <p:ph type="title"/>
          </p:nvPr>
        </p:nvSpPr>
        <p:spPr>
          <a:xfrm>
            <a:off x="1524000" y="1143000"/>
            <a:ext cx="9144000" cy="2667000"/>
          </a:xfrm>
        </p:spPr>
        <p:txBody>
          <a:bodyPr anchor="b">
            <a:normAutofit/>
          </a:bodyPr>
          <a:lstStyle>
            <a:lvl1pPr algn="ctr">
              <a:defRPr sz="5200" b="0"/>
            </a:lvl1pPr>
          </a:lstStyle>
          <a:p>
            <a:r>
              <a:rPr lang="tr-TR" smtClean="0"/>
              <a:t>Asıl başlık stili için tıklatın</a:t>
            </a:r>
            <a:endParaRPr lang="tr-TR" dirty="0"/>
          </a:p>
        </p:txBody>
      </p:sp>
      <p:sp>
        <p:nvSpPr>
          <p:cNvPr id="3" name="Metin Yer Tutucusu 2"/>
          <p:cNvSpPr>
            <a:spLocks noGrp="1"/>
          </p:cNvSpPr>
          <p:nvPr>
            <p:ph type="body" idx="1"/>
          </p:nvPr>
        </p:nvSpPr>
        <p:spPr>
          <a:xfrm>
            <a:off x="1524000" y="3810000"/>
            <a:ext cx="9144000" cy="1143000"/>
          </a:xfrm>
        </p:spPr>
        <p:txBody>
          <a:bodyPr anchor="t">
            <a:normAutofit/>
          </a:bodyPr>
          <a:lstStyle>
            <a:lvl1pPr marL="0" indent="0" algn="ctr">
              <a:spcBef>
                <a:spcPts val="0"/>
              </a:spcBef>
              <a:buNone/>
              <a:defRPr sz="2400" cap="none"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9E583DDF-CA54-461A-A486-592D2374C532}" type="datetimeFigureOut">
              <a:rPr lang="tr-TR" smtClean="0"/>
              <a:pPr/>
              <a:t>8.2.2015</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CA8D9AD5-F248-4919-864A-CFD76CC027D6}" type="slidenum">
              <a:rPr lang="tr-TR" smtClean="0"/>
              <a:pPr/>
              <a:t>‹#›</a:t>
            </a:fld>
            <a:endParaRPr lang="tr-TR" dirty="0"/>
          </a:p>
        </p:txBody>
      </p:sp>
      <p:pic>
        <p:nvPicPr>
          <p:cNvPr id="9" name="Resim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 y="457200"/>
            <a:ext cx="919932" cy="898395"/>
          </a:xfrm>
          <a:prstGeom prst="rect">
            <a:avLst/>
          </a:prstGeom>
        </p:spPr>
      </p:pic>
    </p:spTree>
    <p:extLst>
      <p:ext uri="{BB962C8B-B14F-4D97-AF65-F5344CB8AC3E}">
        <p14:creationId xmlns:p14="http://schemas.microsoft.com/office/powerpoint/2010/main" val="271584378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Diğer Bölüm Başlığı">
    <p:bg>
      <p:bgRef idx="1003">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1524000" y="1143000"/>
            <a:ext cx="9144000" cy="2667000"/>
          </a:xfrm>
        </p:spPr>
        <p:txBody>
          <a:bodyPr anchor="b">
            <a:normAutofit/>
          </a:bodyPr>
          <a:lstStyle>
            <a:lvl1pPr algn="ctr">
              <a:defRPr sz="5200" b="0">
                <a:solidFill>
                  <a:schemeClr val="tx1"/>
                </a:solidFill>
              </a:defRPr>
            </a:lvl1pPr>
          </a:lstStyle>
          <a:p>
            <a:r>
              <a:rPr lang="tr-TR" smtClean="0"/>
              <a:t>Asıl başlık stili için tıklatın</a:t>
            </a:r>
            <a:endParaRPr lang="tr-TR" dirty="0"/>
          </a:p>
        </p:txBody>
      </p:sp>
      <p:sp>
        <p:nvSpPr>
          <p:cNvPr id="3" name="Metin Yer Tutucusu 2"/>
          <p:cNvSpPr>
            <a:spLocks noGrp="1"/>
          </p:cNvSpPr>
          <p:nvPr>
            <p:ph type="body" idx="1"/>
          </p:nvPr>
        </p:nvSpPr>
        <p:spPr>
          <a:xfrm>
            <a:off x="1522413" y="3810000"/>
            <a:ext cx="9144000" cy="1143000"/>
          </a:xfrm>
        </p:spPr>
        <p:txBody>
          <a:bodyPr anchor="t">
            <a:normAutofit/>
          </a:bodyPr>
          <a:lstStyle>
            <a:lvl1pPr marL="0" indent="0" algn="ctr">
              <a:spcBef>
                <a:spcPts val="0"/>
              </a:spcBef>
              <a:buNone/>
              <a:defRPr sz="24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solidFill>
                  <a:schemeClr val="tx2"/>
                </a:solidFill>
              </a:defRPr>
            </a:lvl1pPr>
          </a:lstStyle>
          <a:p>
            <a:fld id="{9E583DDF-CA54-461A-A486-592D2374C532}" type="datetimeFigureOut">
              <a:rPr lang="tr-TR" smtClean="0"/>
              <a:pPr/>
              <a:t>8.2.2015</a:t>
            </a:fld>
            <a:endParaRPr lang="tr-TR" dirty="0"/>
          </a:p>
        </p:txBody>
      </p:sp>
      <p:sp>
        <p:nvSpPr>
          <p:cNvPr id="5" name="Altbilgi Yer Tutucusu 4"/>
          <p:cNvSpPr>
            <a:spLocks noGrp="1"/>
          </p:cNvSpPr>
          <p:nvPr>
            <p:ph type="ftr" sz="quarter" idx="11"/>
          </p:nvPr>
        </p:nvSpPr>
        <p:spPr/>
        <p:txBody>
          <a:bodyPr/>
          <a:lstStyle>
            <a:lvl1pPr>
              <a:defRPr>
                <a:solidFill>
                  <a:schemeClr val="tx2"/>
                </a:solidFill>
              </a:defRPr>
            </a:lvl1pPr>
          </a:lstStyle>
          <a:p>
            <a:endParaRPr lang="tr-TR" dirty="0"/>
          </a:p>
        </p:txBody>
      </p:sp>
      <p:sp>
        <p:nvSpPr>
          <p:cNvPr id="6" name="Slayt Numarası Yer Tutucusu 5"/>
          <p:cNvSpPr>
            <a:spLocks noGrp="1"/>
          </p:cNvSpPr>
          <p:nvPr>
            <p:ph type="sldNum" sz="quarter" idx="12"/>
          </p:nvPr>
        </p:nvSpPr>
        <p:spPr/>
        <p:txBody>
          <a:bodyPr/>
          <a:lstStyle>
            <a:lvl1pPr>
              <a:defRPr>
                <a:solidFill>
                  <a:schemeClr val="tx2"/>
                </a:solidFill>
              </a:defRPr>
            </a:lvl1pPr>
          </a:lstStyle>
          <a:p>
            <a:fld id="{CA8D9AD5-F248-4919-864A-CFD76CC027D6}" type="slidenum">
              <a:rPr lang="tr-TR" smtClean="0"/>
              <a:pPr/>
              <a:t>‹#›</a:t>
            </a:fld>
            <a:endParaRPr lang="tr-TR" dirty="0"/>
          </a:p>
        </p:txBody>
      </p:sp>
    </p:spTree>
    <p:extLst>
      <p:ext uri="{BB962C8B-B14F-4D97-AF65-F5344CB8AC3E}">
        <p14:creationId xmlns:p14="http://schemas.microsoft.com/office/powerpoint/2010/main" val="280432806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dirty="0"/>
          </a:p>
        </p:txBody>
      </p:sp>
      <p:sp>
        <p:nvSpPr>
          <p:cNvPr id="3" name="İçerik Yer Tutucusu 2"/>
          <p:cNvSpPr>
            <a:spLocks noGrp="1"/>
          </p:cNvSpPr>
          <p:nvPr>
            <p:ph sz="half" idx="1"/>
          </p:nvPr>
        </p:nvSpPr>
        <p:spPr>
          <a:xfrm>
            <a:off x="1341120" y="1901952"/>
            <a:ext cx="4572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dirty="0"/>
          </a:p>
        </p:txBody>
      </p:sp>
      <p:sp>
        <p:nvSpPr>
          <p:cNvPr id="4" name="İçerik Yer Tutucusu 3"/>
          <p:cNvSpPr>
            <a:spLocks noGrp="1"/>
          </p:cNvSpPr>
          <p:nvPr>
            <p:ph sz="half" idx="2"/>
          </p:nvPr>
        </p:nvSpPr>
        <p:spPr>
          <a:xfrm>
            <a:off x="6278880" y="1901952"/>
            <a:ext cx="4572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dirty="0"/>
          </a:p>
        </p:txBody>
      </p:sp>
      <p:sp>
        <p:nvSpPr>
          <p:cNvPr id="5" name="Veri Yer Tutucusu 4"/>
          <p:cNvSpPr>
            <a:spLocks noGrp="1"/>
          </p:cNvSpPr>
          <p:nvPr>
            <p:ph type="dt" sz="half" idx="10"/>
          </p:nvPr>
        </p:nvSpPr>
        <p:spPr/>
        <p:txBody>
          <a:bodyPr/>
          <a:lstStyle/>
          <a:p>
            <a:fld id="{9DD7D43D-6574-4C7B-808D-C6C12215A4D4}" type="datetimeFigureOut">
              <a:rPr lang="tr-TR" smtClean="0"/>
              <a:pPr/>
              <a:t>8.2.2015</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A0ECE5F2-81AA-4605-B028-6FBA391056AF}" type="slidenum">
              <a:rPr lang="tr-TR" smtClean="0"/>
              <a:pPr/>
              <a:t>‹#›</a:t>
            </a:fld>
            <a:endParaRPr lang="tr-TR" dirty="0"/>
          </a:p>
        </p:txBody>
      </p:sp>
      <p:pic>
        <p:nvPicPr>
          <p:cNvPr id="8" name="Resim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 y="457200"/>
            <a:ext cx="919932" cy="898395"/>
          </a:xfrm>
          <a:prstGeom prst="rect">
            <a:avLst/>
          </a:prstGeom>
        </p:spPr>
      </p:pic>
    </p:spTree>
    <p:extLst>
      <p:ext uri="{BB962C8B-B14F-4D97-AF65-F5344CB8AC3E}">
        <p14:creationId xmlns:p14="http://schemas.microsoft.com/office/powerpoint/2010/main" val="3117078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1341120" y="466344"/>
            <a:ext cx="9509760" cy="1234440"/>
          </a:xfrm>
        </p:spPr>
        <p:txBody>
          <a:bodyPr/>
          <a:lstStyle/>
          <a:p>
            <a:r>
              <a:rPr lang="tr-TR" smtClean="0"/>
              <a:t>Asıl başlık stili için tıklatın</a:t>
            </a:r>
            <a:endParaRPr lang="tr-TR" dirty="0"/>
          </a:p>
        </p:txBody>
      </p:sp>
      <p:sp>
        <p:nvSpPr>
          <p:cNvPr id="3" name="Metin Yer Tutucusu 2"/>
          <p:cNvSpPr>
            <a:spLocks noGrp="1"/>
          </p:cNvSpPr>
          <p:nvPr>
            <p:ph type="body" idx="1"/>
          </p:nvPr>
        </p:nvSpPr>
        <p:spPr>
          <a:xfrm>
            <a:off x="1341120" y="1837464"/>
            <a:ext cx="4572000" cy="766588"/>
          </a:xfrm>
        </p:spPr>
        <p:txBody>
          <a:bodyPr anchor="ctr">
            <a:normAutofit/>
          </a:bodyPr>
          <a:lstStyle>
            <a:lvl1pPr marL="0" indent="0">
              <a:spcBef>
                <a:spcPts val="0"/>
              </a:spcBef>
              <a:buNone/>
              <a:defRPr sz="2200" b="0"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1341120" y="2740732"/>
            <a:ext cx="4572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dirty="0"/>
          </a:p>
        </p:txBody>
      </p:sp>
      <p:sp>
        <p:nvSpPr>
          <p:cNvPr id="5" name="Metin Yer Tutucusu 4"/>
          <p:cNvSpPr>
            <a:spLocks noGrp="1"/>
          </p:cNvSpPr>
          <p:nvPr>
            <p:ph type="body" sz="quarter" idx="3"/>
          </p:nvPr>
        </p:nvSpPr>
        <p:spPr>
          <a:xfrm>
            <a:off x="6278880" y="1837464"/>
            <a:ext cx="4572000" cy="766588"/>
          </a:xfrm>
        </p:spPr>
        <p:txBody>
          <a:bodyPr anchor="ctr">
            <a:normAutofit/>
          </a:bodyPr>
          <a:lstStyle>
            <a:lvl1pPr marL="0" indent="0">
              <a:spcBef>
                <a:spcPts val="0"/>
              </a:spcBef>
              <a:buNone/>
              <a:defRPr sz="2200" b="0"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278880" y="2740732"/>
            <a:ext cx="4572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dirty="0"/>
          </a:p>
        </p:txBody>
      </p:sp>
      <p:sp>
        <p:nvSpPr>
          <p:cNvPr id="7" name="Veri Yer Tutucusu 6"/>
          <p:cNvSpPr>
            <a:spLocks noGrp="1"/>
          </p:cNvSpPr>
          <p:nvPr>
            <p:ph type="dt" sz="half" idx="10"/>
          </p:nvPr>
        </p:nvSpPr>
        <p:spPr/>
        <p:txBody>
          <a:bodyPr/>
          <a:lstStyle/>
          <a:p>
            <a:fld id="{9E583DDF-CA54-461A-A486-592D2374C532}" type="datetimeFigureOut">
              <a:rPr lang="tr-TR" smtClean="0"/>
              <a:pPr/>
              <a:t>8.2.2015</a:t>
            </a:fld>
            <a:endParaRPr lang="tr-TR" dirty="0"/>
          </a:p>
        </p:txBody>
      </p:sp>
      <p:sp>
        <p:nvSpPr>
          <p:cNvPr id="8" name="Altbilgi Yer Tutucusu 7"/>
          <p:cNvSpPr>
            <a:spLocks noGrp="1"/>
          </p:cNvSpPr>
          <p:nvPr>
            <p:ph type="ftr" sz="quarter" idx="11"/>
          </p:nvPr>
        </p:nvSpPr>
        <p:spPr/>
        <p:txBody>
          <a:bodyPr/>
          <a:lstStyle/>
          <a:p>
            <a:endParaRPr lang="tr-TR" dirty="0"/>
          </a:p>
        </p:txBody>
      </p:sp>
      <p:sp>
        <p:nvSpPr>
          <p:cNvPr id="9" name="Slayt Numarası Yer Tutucusu 8"/>
          <p:cNvSpPr>
            <a:spLocks noGrp="1"/>
          </p:cNvSpPr>
          <p:nvPr>
            <p:ph type="sldNum" sz="quarter" idx="12"/>
          </p:nvPr>
        </p:nvSpPr>
        <p:spPr/>
        <p:txBody>
          <a:bodyPr/>
          <a:lstStyle/>
          <a:p>
            <a:fld id="{CA8D9AD5-F248-4919-864A-CFD76CC027D6}" type="slidenum">
              <a:rPr lang="tr-TR" smtClean="0"/>
              <a:pPr/>
              <a:t>‹#›</a:t>
            </a:fld>
            <a:endParaRPr lang="tr-TR" dirty="0"/>
          </a:p>
        </p:txBody>
      </p:sp>
      <p:pic>
        <p:nvPicPr>
          <p:cNvPr id="10" name="Resim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 y="457200"/>
            <a:ext cx="919932" cy="898395"/>
          </a:xfrm>
          <a:prstGeom prst="rect">
            <a:avLst/>
          </a:prstGeom>
        </p:spPr>
      </p:pic>
    </p:spTree>
    <p:extLst>
      <p:ext uri="{BB962C8B-B14F-4D97-AF65-F5344CB8AC3E}">
        <p14:creationId xmlns:p14="http://schemas.microsoft.com/office/powerpoint/2010/main" val="4057080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dirty="0"/>
          </a:p>
        </p:txBody>
      </p:sp>
      <p:sp>
        <p:nvSpPr>
          <p:cNvPr id="3" name="Veri Yer Tutucusu 2"/>
          <p:cNvSpPr>
            <a:spLocks noGrp="1"/>
          </p:cNvSpPr>
          <p:nvPr>
            <p:ph type="dt" sz="half" idx="10"/>
          </p:nvPr>
        </p:nvSpPr>
        <p:spPr/>
        <p:txBody>
          <a:bodyPr/>
          <a:lstStyle/>
          <a:p>
            <a:fld id="{9E583DDF-CA54-461A-A486-592D2374C532}" type="datetimeFigureOut">
              <a:rPr lang="tr-TR" smtClean="0"/>
              <a:pPr/>
              <a:t>8.2.2015</a:t>
            </a:fld>
            <a:endParaRPr lang="tr-TR" dirty="0"/>
          </a:p>
        </p:txBody>
      </p:sp>
      <p:sp>
        <p:nvSpPr>
          <p:cNvPr id="4" name="Altbilgi Yer Tutucusu 3"/>
          <p:cNvSpPr>
            <a:spLocks noGrp="1"/>
          </p:cNvSpPr>
          <p:nvPr>
            <p:ph type="ftr" sz="quarter" idx="11"/>
          </p:nvPr>
        </p:nvSpPr>
        <p:spPr/>
        <p:txBody>
          <a:bodyPr/>
          <a:lstStyle/>
          <a:p>
            <a:endParaRPr lang="tr-TR" dirty="0"/>
          </a:p>
        </p:txBody>
      </p:sp>
      <p:sp>
        <p:nvSpPr>
          <p:cNvPr id="5" name="Slayt Numarası Yer Tutucusu 4"/>
          <p:cNvSpPr>
            <a:spLocks noGrp="1"/>
          </p:cNvSpPr>
          <p:nvPr>
            <p:ph type="sldNum" sz="quarter" idx="12"/>
          </p:nvPr>
        </p:nvSpPr>
        <p:spPr/>
        <p:txBody>
          <a:bodyPr/>
          <a:lstStyle/>
          <a:p>
            <a:fld id="{CA8D9AD5-F248-4919-864A-CFD76CC027D6}" type="slidenum">
              <a:rPr lang="tr-TR" smtClean="0"/>
              <a:pPr/>
              <a:t>‹#›</a:t>
            </a:fld>
            <a:endParaRPr lang="tr-TR" dirty="0"/>
          </a:p>
        </p:txBody>
      </p:sp>
      <p:pic>
        <p:nvPicPr>
          <p:cNvPr id="6" name="Resim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 y="457200"/>
            <a:ext cx="919932" cy="898395"/>
          </a:xfrm>
          <a:prstGeom prst="rect">
            <a:avLst/>
          </a:prstGeom>
        </p:spPr>
      </p:pic>
    </p:spTree>
    <p:extLst>
      <p:ext uri="{BB962C8B-B14F-4D97-AF65-F5344CB8AC3E}">
        <p14:creationId xmlns:p14="http://schemas.microsoft.com/office/powerpoint/2010/main" val="84201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lvl1pPr>
              <a:defRPr>
                <a:solidFill>
                  <a:schemeClr val="tx2"/>
                </a:solidFill>
              </a:defRPr>
            </a:lvl1pPr>
          </a:lstStyle>
          <a:p>
            <a:fld id="{9E583DDF-CA54-461A-A486-592D2374C532}" type="datetimeFigureOut">
              <a:rPr lang="tr-TR" smtClean="0"/>
              <a:pPr/>
              <a:t>8.2.2015</a:t>
            </a:fld>
            <a:endParaRPr lang="tr-TR" dirty="0"/>
          </a:p>
        </p:txBody>
      </p:sp>
      <p:sp>
        <p:nvSpPr>
          <p:cNvPr id="3" name="Altbilgi Yer Tutucusu 2"/>
          <p:cNvSpPr>
            <a:spLocks noGrp="1"/>
          </p:cNvSpPr>
          <p:nvPr>
            <p:ph type="ftr" sz="quarter" idx="11"/>
          </p:nvPr>
        </p:nvSpPr>
        <p:spPr/>
        <p:txBody>
          <a:bodyPr/>
          <a:lstStyle>
            <a:lvl1pPr>
              <a:defRPr>
                <a:solidFill>
                  <a:schemeClr val="tx2"/>
                </a:solidFill>
              </a:defRPr>
            </a:lvl1pPr>
          </a:lstStyle>
          <a:p>
            <a:endParaRPr lang="tr-TR" dirty="0"/>
          </a:p>
        </p:txBody>
      </p:sp>
      <p:sp>
        <p:nvSpPr>
          <p:cNvPr id="4" name="Slayt Numarası Yer Tutucusu 3"/>
          <p:cNvSpPr>
            <a:spLocks noGrp="1"/>
          </p:cNvSpPr>
          <p:nvPr>
            <p:ph type="sldNum" sz="quarter" idx="12"/>
          </p:nvPr>
        </p:nvSpPr>
        <p:spPr/>
        <p:txBody>
          <a:bodyPr/>
          <a:lstStyle>
            <a:lvl1pPr>
              <a:defRPr>
                <a:solidFill>
                  <a:schemeClr val="tx2"/>
                </a:solidFill>
              </a:defRPr>
            </a:lvl1pPr>
          </a:lstStyle>
          <a:p>
            <a:fld id="{CA8D9AD5-F248-4919-864A-CFD76CC027D6}" type="slidenum">
              <a:rPr lang="tr-TR" smtClean="0"/>
              <a:pPr/>
              <a:t>‹#›</a:t>
            </a:fld>
            <a:endParaRPr lang="tr-TR" dirty="0"/>
          </a:p>
        </p:txBody>
      </p:sp>
      <p:pic>
        <p:nvPicPr>
          <p:cNvPr id="5" name="Resim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 y="457200"/>
            <a:ext cx="919932" cy="898395"/>
          </a:xfrm>
          <a:prstGeom prst="rect">
            <a:avLst/>
          </a:prstGeom>
        </p:spPr>
      </p:pic>
    </p:spTree>
    <p:extLst>
      <p:ext uri="{BB962C8B-B14F-4D97-AF65-F5344CB8AC3E}">
        <p14:creationId xmlns:p14="http://schemas.microsoft.com/office/powerpoint/2010/main" val="255900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760412" y="2362200"/>
            <a:ext cx="3200400" cy="1990725"/>
          </a:xfrm>
        </p:spPr>
        <p:txBody>
          <a:bodyPr anchor="b">
            <a:normAutofit/>
          </a:bodyPr>
          <a:lstStyle>
            <a:lvl1pPr>
              <a:defRPr sz="3400" b="0"/>
            </a:lvl1pPr>
          </a:lstStyle>
          <a:p>
            <a:r>
              <a:rPr lang="tr-TR" smtClean="0"/>
              <a:t>Asıl başlık stili için tıklatın</a:t>
            </a:r>
            <a:endParaRPr lang="tr-TR" dirty="0"/>
          </a:p>
        </p:txBody>
      </p:sp>
      <p:sp>
        <p:nvSpPr>
          <p:cNvPr id="3" name="İçerik Yer Tutucusu 2"/>
          <p:cNvSpPr>
            <a:spLocks noGrp="1"/>
          </p:cNvSpPr>
          <p:nvPr>
            <p:ph idx="1"/>
          </p:nvPr>
        </p:nvSpPr>
        <p:spPr>
          <a:xfrm>
            <a:off x="4494212" y="685800"/>
            <a:ext cx="7239001" cy="54864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dirty="0"/>
          </a:p>
        </p:txBody>
      </p:sp>
      <p:sp>
        <p:nvSpPr>
          <p:cNvPr id="4" name="Metin Yer Tutucusu 3"/>
          <p:cNvSpPr>
            <a:spLocks noGrp="1"/>
          </p:cNvSpPr>
          <p:nvPr>
            <p:ph type="body" sz="half" idx="2"/>
          </p:nvPr>
        </p:nvSpPr>
        <p:spPr>
          <a:xfrm>
            <a:off x="760412" y="4367308"/>
            <a:ext cx="3200400" cy="1622012"/>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E583DDF-CA54-461A-A486-592D2374C532}" type="datetimeFigureOut">
              <a:rPr lang="tr-TR" smtClean="0"/>
              <a:pPr/>
              <a:t>8.2.2015</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CA8D9AD5-F248-4919-864A-CFD76CC027D6}" type="slidenum">
              <a:rPr lang="tr-TR" smtClean="0"/>
              <a:pPr/>
              <a:t>‹#›</a:t>
            </a:fld>
            <a:endParaRPr lang="tr-TR" dirty="0"/>
          </a:p>
        </p:txBody>
      </p:sp>
      <p:pic>
        <p:nvPicPr>
          <p:cNvPr id="8" name="Resim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 y="457200"/>
            <a:ext cx="919932" cy="898395"/>
          </a:xfrm>
          <a:prstGeom prst="rect">
            <a:avLst/>
          </a:prstGeom>
        </p:spPr>
      </p:pic>
    </p:spTree>
    <p:extLst>
      <p:ext uri="{BB962C8B-B14F-4D97-AF65-F5344CB8AC3E}">
        <p14:creationId xmlns:p14="http://schemas.microsoft.com/office/powerpoint/2010/main" val="143594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Dikdörtgen 6"/>
          <p:cNvSpPr/>
          <p:nvPr/>
        </p:nvSpPr>
        <p:spPr bwMode="ltGray">
          <a:xfrm>
            <a:off x="1587" y="6583680"/>
            <a:ext cx="12188826" cy="27432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R="0" lvl="0" indent="0" algn="ctr" fontAlgn="auto">
              <a:lnSpc>
                <a:spcPct val="100000"/>
              </a:lnSpc>
              <a:spcBef>
                <a:spcPts val="0"/>
              </a:spcBef>
              <a:spcAft>
                <a:spcPts val="0"/>
              </a:spcAft>
              <a:buClrTx/>
              <a:buSzTx/>
              <a:buFontTx/>
              <a:buNone/>
              <a:tabLst/>
            </a:pPr>
            <a:endParaRPr kumimoji="0" lang="tr-TR" b="0" i="0" u="none" strike="noStrike" kern="0" cap="none" spc="0" normalizeH="0" baseline="0" dirty="0">
              <a:ln>
                <a:noFill/>
              </a:ln>
              <a:solidFill>
                <a:prstClr val="white"/>
              </a:solidFill>
              <a:effectLst/>
              <a:uLnTx/>
              <a:uFillTx/>
              <a:latin typeface="Euphemia"/>
            </a:endParaRPr>
          </a:p>
        </p:txBody>
      </p:sp>
      <p:sp>
        <p:nvSpPr>
          <p:cNvPr id="8" name="Dikdörtgen 7"/>
          <p:cNvSpPr/>
          <p:nvPr/>
        </p:nvSpPr>
        <p:spPr bwMode="white">
          <a:xfrm>
            <a:off x="1587" y="6583680"/>
            <a:ext cx="12188826" cy="4572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tr-TR" dirty="0"/>
          </a:p>
        </p:txBody>
      </p:sp>
      <p:sp>
        <p:nvSpPr>
          <p:cNvPr id="2" name="Başlık Yer Tutucusu 1"/>
          <p:cNvSpPr>
            <a:spLocks noGrp="1"/>
          </p:cNvSpPr>
          <p:nvPr>
            <p:ph type="title"/>
          </p:nvPr>
        </p:nvSpPr>
        <p:spPr>
          <a:xfrm>
            <a:off x="1341120" y="467360"/>
            <a:ext cx="9509760" cy="1233424"/>
          </a:xfrm>
          <a:prstGeom prst="rect">
            <a:avLst/>
          </a:prstGeom>
        </p:spPr>
        <p:txBody>
          <a:bodyPr vert="horz" lIns="91440" tIns="45720" rIns="91440" bIns="45720" rtlCol="0" anchor="b">
            <a:normAutofit/>
          </a:bodyPr>
          <a:lstStyle/>
          <a:p>
            <a:r>
              <a:rPr lang="tr-TR" dirty="0" smtClean="0"/>
              <a:t>Asıl başlık stili için tıklatın</a:t>
            </a:r>
            <a:endParaRPr lang="tr-TR" dirty="0"/>
          </a:p>
        </p:txBody>
      </p:sp>
      <p:sp>
        <p:nvSpPr>
          <p:cNvPr id="3" name="Metin Yer Tutucusu 2"/>
          <p:cNvSpPr>
            <a:spLocks noGrp="1"/>
          </p:cNvSpPr>
          <p:nvPr>
            <p:ph type="body" idx="1"/>
          </p:nvPr>
        </p:nvSpPr>
        <p:spPr>
          <a:xfrm>
            <a:off x="1341120" y="1901952"/>
            <a:ext cx="9509760" cy="4127627"/>
          </a:xfrm>
          <a:prstGeom prst="rect">
            <a:avLst/>
          </a:prstGeom>
        </p:spPr>
        <p:txBody>
          <a:bodyPr vert="horz" lIns="91440" tIns="45720" rIns="91440" bIns="45720" rtlCol="0">
            <a:normAutofit/>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p>
          <a:p>
            <a:pPr lvl="5"/>
            <a:r>
              <a:rPr lang="tr-TR" dirty="0" smtClean="0"/>
              <a:t>Altıncı</a:t>
            </a:r>
          </a:p>
          <a:p>
            <a:pPr lvl="6"/>
            <a:r>
              <a:rPr lang="tr-TR" dirty="0" smtClean="0"/>
              <a:t>Yedinci</a:t>
            </a:r>
          </a:p>
          <a:p>
            <a:pPr lvl="7"/>
            <a:r>
              <a:rPr lang="tr-TR" dirty="0" smtClean="0"/>
              <a:t>Sekizinci</a:t>
            </a:r>
          </a:p>
          <a:p>
            <a:pPr lvl="8"/>
            <a:r>
              <a:rPr lang="tr-TR" dirty="0" smtClean="0"/>
              <a:t>Dokuzuncu</a:t>
            </a:r>
            <a:endParaRPr lang="tr-TR" dirty="0"/>
          </a:p>
        </p:txBody>
      </p:sp>
      <p:sp>
        <p:nvSpPr>
          <p:cNvPr id="4" name="Veri Yer Tutucusu 3"/>
          <p:cNvSpPr>
            <a:spLocks noGrp="1"/>
          </p:cNvSpPr>
          <p:nvPr>
            <p:ph type="dt" sz="half" idx="2"/>
          </p:nvPr>
        </p:nvSpPr>
        <p:spPr>
          <a:xfrm>
            <a:off x="8875776" y="6601968"/>
            <a:ext cx="960120" cy="237744"/>
          </a:xfrm>
          <a:prstGeom prst="rect">
            <a:avLst/>
          </a:prstGeom>
        </p:spPr>
        <p:txBody>
          <a:bodyPr vert="horz" lIns="91440" tIns="45720" rIns="91440" bIns="45720" rtlCol="0" anchor="ctr"/>
          <a:lstStyle>
            <a:lvl1pPr algn="r">
              <a:defRPr sz="800">
                <a:solidFill>
                  <a:schemeClr val="bg2"/>
                </a:solidFill>
              </a:defRPr>
            </a:lvl1pPr>
          </a:lstStyle>
          <a:p>
            <a:fld id="{9E583DDF-CA54-461A-A486-592D2374C532}" type="datetimeFigureOut">
              <a:rPr lang="tr-TR" smtClean="0"/>
              <a:pPr/>
              <a:t>8.2.2015</a:t>
            </a:fld>
            <a:endParaRPr lang="tr-TR" dirty="0"/>
          </a:p>
        </p:txBody>
      </p:sp>
      <p:sp>
        <p:nvSpPr>
          <p:cNvPr id="5" name="Altbilgi Yer Tutucusu 4"/>
          <p:cNvSpPr>
            <a:spLocks noGrp="1"/>
          </p:cNvSpPr>
          <p:nvPr>
            <p:ph type="ftr" sz="quarter" idx="3"/>
          </p:nvPr>
        </p:nvSpPr>
        <p:spPr>
          <a:xfrm>
            <a:off x="1341120" y="6601968"/>
            <a:ext cx="7159752" cy="237744"/>
          </a:xfrm>
          <a:prstGeom prst="rect">
            <a:avLst/>
          </a:prstGeom>
        </p:spPr>
        <p:txBody>
          <a:bodyPr vert="horz" lIns="91440" tIns="45720" rIns="91440" bIns="45720" rtlCol="0" anchor="ctr"/>
          <a:lstStyle>
            <a:lvl1pPr algn="l">
              <a:defRPr sz="800" cap="all" baseline="0">
                <a:solidFill>
                  <a:schemeClr val="bg2"/>
                </a:solidFill>
              </a:defRPr>
            </a:lvl1pPr>
          </a:lstStyle>
          <a:p>
            <a:endParaRPr lang="tr-TR" dirty="0"/>
          </a:p>
        </p:txBody>
      </p:sp>
      <p:sp>
        <p:nvSpPr>
          <p:cNvPr id="6" name="Slayt Numarası Yer Tutucusu 5"/>
          <p:cNvSpPr>
            <a:spLocks noGrp="1"/>
          </p:cNvSpPr>
          <p:nvPr>
            <p:ph type="sldNum" sz="quarter" idx="4"/>
          </p:nvPr>
        </p:nvSpPr>
        <p:spPr>
          <a:xfrm>
            <a:off x="10210800" y="6601968"/>
            <a:ext cx="640080" cy="237744"/>
          </a:xfrm>
          <a:prstGeom prst="rect">
            <a:avLst/>
          </a:prstGeom>
        </p:spPr>
        <p:txBody>
          <a:bodyPr vert="horz" lIns="91440" tIns="45720" rIns="91440" bIns="45720" rtlCol="0" anchor="ctr"/>
          <a:lstStyle>
            <a:lvl1pPr algn="r">
              <a:defRPr sz="800">
                <a:solidFill>
                  <a:schemeClr val="bg2"/>
                </a:solidFill>
              </a:defRPr>
            </a:lvl1pPr>
          </a:lstStyle>
          <a:p>
            <a:fld id="{CA8D9AD5-F248-4919-864A-CFD76CC027D6}" type="slidenum">
              <a:rPr lang="tr-TR" smtClean="0"/>
              <a:pPr/>
              <a:t>‹#›</a:t>
            </a:fld>
            <a:endParaRPr lang="tr-TR" dirty="0"/>
          </a:p>
        </p:txBody>
      </p:sp>
    </p:spTree>
    <p:extLst>
      <p:ext uri="{BB962C8B-B14F-4D97-AF65-F5344CB8AC3E}">
        <p14:creationId xmlns:p14="http://schemas.microsoft.com/office/powerpoint/2010/main" val="2563760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2" r:id="rId4"/>
    <p:sldLayoutId id="2147483661" r:id="rId5"/>
    <p:sldLayoutId id="2147483653" r:id="rId6"/>
    <p:sldLayoutId id="2147483654" r:id="rId7"/>
    <p:sldLayoutId id="2147483655" r:id="rId8"/>
    <p:sldLayoutId id="2147483656" r:id="rId9"/>
    <p:sldLayoutId id="2147483663" r:id="rId10"/>
    <p:sldLayoutId id="2147483657" r:id="rId11"/>
    <p:sldLayoutId id="2147483658" r:id="rId12"/>
    <p:sldLayoutId id="2147483659"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marL="0" indent="0" algn="l" defTabSz="914400" rtl="0" eaLnBrk="1" latinLnBrk="0" hangingPunct="1">
        <a:lnSpc>
          <a:spcPct val="90000"/>
        </a:lnSpc>
        <a:spcBef>
          <a:spcPct val="0"/>
        </a:spcBef>
        <a:buFont typeface="Arial" pitchFamily="34" charset="0"/>
        <a:buNone/>
        <a:defRPr sz="3400" kern="1200">
          <a:solidFill>
            <a:schemeClr val="tx2">
              <a:lumMod val="75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Clr>
          <a:schemeClr val="tx2"/>
        </a:buClr>
        <a:buSzPct val="80000"/>
        <a:buFont typeface="Wingdings" pitchFamily="2" charset="2"/>
        <a:buChar char="§"/>
        <a:defRPr sz="2000" kern="1200">
          <a:solidFill>
            <a:schemeClr val="tx2"/>
          </a:solidFill>
          <a:latin typeface="+mn-lt"/>
          <a:ea typeface="+mn-ea"/>
          <a:cs typeface="+mn-cs"/>
        </a:defRPr>
      </a:lvl1pPr>
      <a:lvl2pPr marL="594360" indent="-228600" algn="l" defTabSz="914400" rtl="0" eaLnBrk="1" latinLnBrk="0" hangingPunct="1">
        <a:lnSpc>
          <a:spcPct val="90000"/>
        </a:lnSpc>
        <a:spcBef>
          <a:spcPts val="1000"/>
        </a:spcBef>
        <a:buClr>
          <a:schemeClr val="tx2"/>
        </a:buClr>
        <a:buSzPct val="80000"/>
        <a:buFont typeface="Wingdings" pitchFamily="2" charset="2"/>
        <a:buChar char="§"/>
        <a:defRPr sz="1800" kern="1200">
          <a:solidFill>
            <a:schemeClr val="tx2"/>
          </a:solidFill>
          <a:latin typeface="+mn-lt"/>
          <a:ea typeface="+mn-ea"/>
          <a:cs typeface="+mn-cs"/>
        </a:defRPr>
      </a:lvl2pPr>
      <a:lvl3pPr marL="914400" indent="-228600" algn="l" defTabSz="914400" rtl="0" eaLnBrk="1" latinLnBrk="0" hangingPunct="1">
        <a:lnSpc>
          <a:spcPct val="90000"/>
        </a:lnSpc>
        <a:spcBef>
          <a:spcPts val="800"/>
        </a:spcBef>
        <a:buClr>
          <a:schemeClr val="tx2"/>
        </a:buClr>
        <a:buSzPct val="80000"/>
        <a:buFont typeface="Wingdings" pitchFamily="2" charset="2"/>
        <a:buChar char="§"/>
        <a:defRPr sz="1600" kern="1200">
          <a:solidFill>
            <a:schemeClr val="tx2"/>
          </a:solidFill>
          <a:latin typeface="+mn-lt"/>
          <a:ea typeface="+mn-ea"/>
          <a:cs typeface="+mn-cs"/>
        </a:defRPr>
      </a:lvl3pPr>
      <a:lvl4pPr marL="1234440" indent="-228600" algn="l" defTabSz="914400" rtl="0" eaLnBrk="1" latinLnBrk="0" hangingPunct="1">
        <a:lnSpc>
          <a:spcPct val="90000"/>
        </a:lnSpc>
        <a:spcBef>
          <a:spcPts val="800"/>
        </a:spcBef>
        <a:buClr>
          <a:schemeClr val="tx2"/>
        </a:buClr>
        <a:buSzPct val="80000"/>
        <a:buFont typeface="Wingdings" pitchFamily="2" charset="2"/>
        <a:buChar char="§"/>
        <a:defRPr sz="1400" kern="1200">
          <a:solidFill>
            <a:schemeClr val="tx2"/>
          </a:solidFill>
          <a:latin typeface="+mn-lt"/>
          <a:ea typeface="+mn-ea"/>
          <a:cs typeface="+mn-cs"/>
        </a:defRPr>
      </a:lvl4pPr>
      <a:lvl5pPr marL="1554480" indent="-228600" algn="l" defTabSz="914400" rtl="0" eaLnBrk="1" latinLnBrk="0" hangingPunct="1">
        <a:lnSpc>
          <a:spcPct val="90000"/>
        </a:lnSpc>
        <a:spcBef>
          <a:spcPts val="800"/>
        </a:spcBef>
        <a:buClr>
          <a:schemeClr val="tx2"/>
        </a:buClr>
        <a:buSzPct val="80000"/>
        <a:buFont typeface="Wingdings" pitchFamily="2" charset="2"/>
        <a:buChar char="§"/>
        <a:defRPr sz="1400" kern="1200">
          <a:solidFill>
            <a:schemeClr val="tx2"/>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itchFamily="2" charset="2"/>
        <a:buChar char="§"/>
        <a:defRPr sz="1400" kern="1200">
          <a:solidFill>
            <a:schemeClr val="tx2"/>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itchFamily="2" charset="2"/>
        <a:buChar char="§"/>
        <a:defRPr sz="1400" kern="1200" baseline="0">
          <a:solidFill>
            <a:schemeClr val="tx2"/>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itchFamily="2" charset="2"/>
        <a:buChar char="§"/>
        <a:defRPr sz="1400" kern="1200" baseline="0">
          <a:solidFill>
            <a:schemeClr val="tx2"/>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itchFamily="2" charset="2"/>
        <a:buChar char="§"/>
        <a:defRPr sz="1400" kern="1200" baseline="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360">
          <p15:clr>
            <a:srgbClr val="F26B43"/>
          </p15:clr>
        </p15:guide>
        <p15:guide id="2" pos="40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7" Type="http://schemas.openxmlformats.org/officeDocument/2006/relationships/image" Target="../media/image8.jpg"/><Relationship Id="rId2" Type="http://schemas.openxmlformats.org/officeDocument/2006/relationships/image" Target="../media/image3.jpg"/><Relationship Id="rId1" Type="http://schemas.openxmlformats.org/officeDocument/2006/relationships/slideLayout" Target="../slideLayouts/slideLayout1.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fontScale="90000"/>
          </a:bodyPr>
          <a:lstStyle/>
          <a:p>
            <a:pPr>
              <a:spcBef>
                <a:spcPts val="0"/>
              </a:spcBef>
            </a:pPr>
            <a:r>
              <a:rPr lang="tr-TR" dirty="0" smtClean="0"/>
              <a:t>2. Küçük Hayaller Büyük Projeler- 2015</a:t>
            </a:r>
            <a:endParaRPr lang="tr-TR" sz="4800" b="0" i="0" dirty="0">
              <a:solidFill>
                <a:schemeClr val="bg1"/>
              </a:solidFill>
              <a:latin typeface="Corbel"/>
              <a:ea typeface="+mj-ea"/>
              <a:cs typeface="+mj-cs"/>
            </a:endParaRPr>
          </a:p>
        </p:txBody>
      </p:sp>
      <p:sp>
        <p:nvSpPr>
          <p:cNvPr id="4" name="Alt Başlık 3"/>
          <p:cNvSpPr>
            <a:spLocks noGrp="1"/>
          </p:cNvSpPr>
          <p:nvPr>
            <p:ph type="subTitle" idx="1"/>
          </p:nvPr>
        </p:nvSpPr>
        <p:spPr/>
        <p:txBody>
          <a:bodyPr/>
          <a:lstStyle/>
          <a:p>
            <a:r>
              <a:rPr lang="tr-TR" dirty="0" smtClean="0"/>
              <a:t>İstanbul İl Milli Eğitim Müdürlüğü</a:t>
            </a:r>
            <a:endParaRPr lang="tr-TR"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3154" y="-22986"/>
            <a:ext cx="1830558" cy="1484784"/>
          </a:xfrm>
          <a:prstGeom prst="rect">
            <a:avLst/>
          </a:prstGeom>
        </p:spPr>
      </p:pic>
      <p:pic>
        <p:nvPicPr>
          <p:cNvPr id="3" name="Resim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21609" y="-22986"/>
            <a:ext cx="1703512" cy="1507770"/>
          </a:xfrm>
          <a:prstGeom prst="rect">
            <a:avLst/>
          </a:prstGeom>
        </p:spPr>
      </p:pic>
      <p:pic>
        <p:nvPicPr>
          <p:cNvPr id="6" name="Resim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45972"/>
            <a:ext cx="1673154" cy="1507770"/>
          </a:xfrm>
          <a:prstGeom prst="rect">
            <a:avLst/>
          </a:prstGeom>
        </p:spPr>
      </p:pic>
      <p:pic>
        <p:nvPicPr>
          <p:cNvPr id="7" name="Resim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503712" y="-22986"/>
            <a:ext cx="1896788" cy="1507770"/>
          </a:xfrm>
          <a:prstGeom prst="rect">
            <a:avLst/>
          </a:prstGeom>
        </p:spPr>
      </p:pic>
      <p:pic>
        <p:nvPicPr>
          <p:cNvPr id="8" name="Resim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377082" y="-22986"/>
            <a:ext cx="1696327" cy="1507770"/>
          </a:xfrm>
          <a:prstGeom prst="rect">
            <a:avLst/>
          </a:prstGeom>
        </p:spPr>
      </p:pic>
      <p:pic>
        <p:nvPicPr>
          <p:cNvPr id="9" name="Resim 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705488" y="-22986"/>
            <a:ext cx="1674185" cy="1507770"/>
          </a:xfrm>
          <a:prstGeom prst="rect">
            <a:avLst/>
          </a:prstGeom>
        </p:spPr>
      </p:pic>
    </p:spTree>
    <p:extLst>
      <p:ext uri="{BB962C8B-B14F-4D97-AF65-F5344CB8AC3E}">
        <p14:creationId xmlns:p14="http://schemas.microsoft.com/office/powerpoint/2010/main" val="2798809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2. Küçük Hayaller Büyük Projeler İstanbul</a:t>
            </a:r>
            <a:endParaRPr lang="tr-TR" b="1" dirty="0"/>
          </a:p>
        </p:txBody>
      </p:sp>
      <p:sp>
        <p:nvSpPr>
          <p:cNvPr id="3" name="İçerik Yer Tutucusu 2"/>
          <p:cNvSpPr>
            <a:spLocks noGrp="1"/>
          </p:cNvSpPr>
          <p:nvPr>
            <p:ph idx="1"/>
          </p:nvPr>
        </p:nvSpPr>
        <p:spPr/>
        <p:txBody>
          <a:bodyPr>
            <a:normAutofit/>
          </a:bodyPr>
          <a:lstStyle/>
          <a:p>
            <a:r>
              <a:rPr lang="tr-TR" sz="2400" dirty="0"/>
              <a:t>İlimizde resmi okullarda görevli 1076 Teknoloji ve Tasarım Öğretmeni bulunmaktadır.</a:t>
            </a:r>
          </a:p>
          <a:p>
            <a:r>
              <a:rPr lang="tr-TR" sz="2400" dirty="0"/>
              <a:t>İlimizde özel okullarda görevli Teknoloji ve Tasarım Öğretmeni sayısının 250 olduğu varsayılarak;</a:t>
            </a:r>
          </a:p>
          <a:p>
            <a:r>
              <a:rPr lang="tr-TR" sz="2400" dirty="0"/>
              <a:t>Toplamda 1326 Teknoloji ve Tasarım Öğretmenimiz ilimizde görev yapmaktadır.</a:t>
            </a:r>
          </a:p>
        </p:txBody>
      </p:sp>
    </p:spTree>
    <p:extLst>
      <p:ext uri="{BB962C8B-B14F-4D97-AF65-F5344CB8AC3E}">
        <p14:creationId xmlns:p14="http://schemas.microsoft.com/office/powerpoint/2010/main" val="2715803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2. Küçük Hayaller Büyük Projeler İstanbul</a:t>
            </a:r>
            <a:endParaRPr lang="tr-TR" b="1" dirty="0"/>
          </a:p>
        </p:txBody>
      </p:sp>
      <p:sp>
        <p:nvSpPr>
          <p:cNvPr id="3" name="İçerik Yer Tutucusu 2"/>
          <p:cNvSpPr>
            <a:spLocks noGrp="1"/>
          </p:cNvSpPr>
          <p:nvPr>
            <p:ph idx="1"/>
          </p:nvPr>
        </p:nvSpPr>
        <p:spPr/>
        <p:txBody>
          <a:bodyPr>
            <a:normAutofit/>
          </a:bodyPr>
          <a:lstStyle/>
          <a:p>
            <a:r>
              <a:rPr lang="tr-TR" sz="2400" dirty="0"/>
              <a:t>2013 yılı Şimdi Düşünme Zamanı il komisyon raporuna göre 1326 Teknoloji ve Tasarım Öğretmeni 642374 öğrenciye eğitim vermiştir.</a:t>
            </a:r>
          </a:p>
          <a:p>
            <a:r>
              <a:rPr lang="tr-TR" sz="2400" dirty="0"/>
              <a:t>442374 öğrencinin 3 kuşakta 1’er çalışma yaptığı gerçeği ile karşımıza 1327122 </a:t>
            </a:r>
            <a:r>
              <a:rPr lang="tr-TR" sz="2400" dirty="0" err="1"/>
              <a:t>çalışmalık</a:t>
            </a:r>
            <a:r>
              <a:rPr lang="tr-TR" sz="2400" dirty="0"/>
              <a:t> bir havuz çıkmaktadır.</a:t>
            </a:r>
          </a:p>
          <a:p>
            <a:r>
              <a:rPr lang="tr-TR" sz="2400" dirty="0"/>
              <a:t>Reel gerçekliklerin etkisi ile hedefimiz, bu havuzdan 100000 çalışmayı TPE havuzuna aktarabilmektir</a:t>
            </a:r>
            <a:r>
              <a:rPr lang="tr-TR" sz="2400" dirty="0" smtClean="0"/>
              <a:t>. Bunun </a:t>
            </a:r>
            <a:r>
              <a:rPr lang="tr-TR" sz="2400" dirty="0"/>
              <a:t>için patent sürecinin aktif olarak öğrencilerimize aktarılması gerekmektedir</a:t>
            </a:r>
            <a:r>
              <a:rPr lang="tr-TR" sz="2400" dirty="0" smtClean="0"/>
              <a:t>.</a:t>
            </a:r>
          </a:p>
          <a:p>
            <a:r>
              <a:rPr lang="tr-TR" sz="2400" dirty="0"/>
              <a:t>Olması gereken öğrenci çalışması sayısının %10’u bile İstanbul’u TPE Teknoloji ve Tasarım </a:t>
            </a:r>
            <a:r>
              <a:rPr lang="tr-TR" sz="2400" dirty="0" err="1"/>
              <a:t>Portalında</a:t>
            </a:r>
            <a:r>
              <a:rPr lang="tr-TR" sz="2400" dirty="0"/>
              <a:t> tüm iller arasında 1. sıraya yükseltecektir</a:t>
            </a:r>
            <a:r>
              <a:rPr lang="tr-TR" sz="2400" dirty="0" smtClean="0"/>
              <a:t>.</a:t>
            </a:r>
            <a:endParaRPr lang="tr-TR" sz="2400" dirty="0"/>
          </a:p>
        </p:txBody>
      </p:sp>
    </p:spTree>
    <p:extLst>
      <p:ext uri="{BB962C8B-B14F-4D97-AF65-F5344CB8AC3E}">
        <p14:creationId xmlns:p14="http://schemas.microsoft.com/office/powerpoint/2010/main" val="5334404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2. Küçük Hayaller Büyük Projeler İstanbul</a:t>
            </a:r>
            <a:endParaRPr lang="tr-TR" b="1" dirty="0"/>
          </a:p>
        </p:txBody>
      </p:sp>
      <p:sp>
        <p:nvSpPr>
          <p:cNvPr id="3" name="İçerik Yer Tutucusu 2"/>
          <p:cNvSpPr>
            <a:spLocks noGrp="1"/>
          </p:cNvSpPr>
          <p:nvPr>
            <p:ph idx="1"/>
          </p:nvPr>
        </p:nvSpPr>
        <p:spPr/>
        <p:txBody>
          <a:bodyPr>
            <a:normAutofit/>
          </a:bodyPr>
          <a:lstStyle/>
          <a:p>
            <a:r>
              <a:rPr lang="tr-TR" sz="2400" dirty="0"/>
              <a:t>İlimiz genelinde etkin katılımı sağlayabilmek için;</a:t>
            </a:r>
          </a:p>
          <a:p>
            <a:r>
              <a:rPr lang="tr-TR" sz="2400" dirty="0"/>
              <a:t>Yerel Sergi İl ve Bölge Düzenleme Kurullarının kurulması,</a:t>
            </a:r>
          </a:p>
          <a:p>
            <a:r>
              <a:rPr lang="tr-TR" sz="2400" dirty="0"/>
              <a:t>Düzenleme Kurullarının okul ziyaretleri,</a:t>
            </a:r>
          </a:p>
          <a:p>
            <a:r>
              <a:rPr lang="tr-TR" sz="2400" dirty="0"/>
              <a:t>Okullarının katılımının sağlanması noktasında resmi yazıların tüm okullara gönderilmesi,</a:t>
            </a:r>
          </a:p>
          <a:p>
            <a:r>
              <a:rPr lang="tr-TR" sz="2400" dirty="0"/>
              <a:t>İlçe komisyonlarını kurulması ve objektif seçimler yapılması,</a:t>
            </a:r>
          </a:p>
          <a:p>
            <a:r>
              <a:rPr lang="tr-TR" sz="2400" dirty="0"/>
              <a:t>Gibi öğretmen ve idarecileri ilgili organizasyonu “sahiplenme” noktasına götürebilecek stratejiler üretilerek hayata geçirilmelidir.</a:t>
            </a:r>
          </a:p>
        </p:txBody>
      </p:sp>
    </p:spTree>
    <p:extLst>
      <p:ext uri="{BB962C8B-B14F-4D97-AF65-F5344CB8AC3E}">
        <p14:creationId xmlns:p14="http://schemas.microsoft.com/office/powerpoint/2010/main" val="2807090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2. Küçük Hayaller Büyük Projeler İstanbul</a:t>
            </a:r>
            <a:endParaRPr lang="tr-TR" b="1" dirty="0"/>
          </a:p>
        </p:txBody>
      </p:sp>
      <p:sp>
        <p:nvSpPr>
          <p:cNvPr id="3" name="İçerik Yer Tutucusu 2"/>
          <p:cNvSpPr>
            <a:spLocks noGrp="1"/>
          </p:cNvSpPr>
          <p:nvPr>
            <p:ph idx="1"/>
          </p:nvPr>
        </p:nvSpPr>
        <p:spPr/>
        <p:txBody>
          <a:bodyPr>
            <a:normAutofit/>
          </a:bodyPr>
          <a:lstStyle/>
          <a:p>
            <a:r>
              <a:rPr lang="tr-TR" sz="2400" dirty="0"/>
              <a:t>Yerel Sergi için Kağıthane Belediyesi’nin desteğiyle Kağıthane Kültür Merkezi uygun görünmektedir.</a:t>
            </a:r>
          </a:p>
          <a:p>
            <a:r>
              <a:rPr lang="tr-TR" sz="2400" dirty="0"/>
              <a:t>8. Sınıf öğrencilerimizin Lise Yerleştirme Sınavı TEOG göz önünde bulundurularak 14-15-16 Mayıs 2015 tarihleri arasında serginin düzenlenmesinin uygun olacağı belirlenmiştir.</a:t>
            </a:r>
          </a:p>
        </p:txBody>
      </p:sp>
    </p:spTree>
    <p:extLst>
      <p:ext uri="{BB962C8B-B14F-4D97-AF65-F5344CB8AC3E}">
        <p14:creationId xmlns:p14="http://schemas.microsoft.com/office/powerpoint/2010/main" val="1810642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Etkinlik Değerlendirme Kriterleri – Düzen Kuşağı</a:t>
            </a:r>
          </a:p>
        </p:txBody>
      </p:sp>
      <p:sp>
        <p:nvSpPr>
          <p:cNvPr id="3" name="İçerik Yer Tutucusu 2"/>
          <p:cNvSpPr>
            <a:spLocks noGrp="1"/>
          </p:cNvSpPr>
          <p:nvPr>
            <p:ph idx="1"/>
          </p:nvPr>
        </p:nvSpPr>
        <p:spPr/>
        <p:txBody>
          <a:bodyPr>
            <a:normAutofit/>
          </a:bodyPr>
          <a:lstStyle/>
          <a:p>
            <a:pPr marL="502920" indent="-457200">
              <a:buSzPct val="100000"/>
              <a:buFont typeface="+mj-lt"/>
              <a:buAutoNum type="alphaUcPeriod"/>
            </a:pPr>
            <a:r>
              <a:rPr lang="tr-TR" sz="2400" dirty="0" smtClean="0"/>
              <a:t>Düzen </a:t>
            </a:r>
            <a:r>
              <a:rPr lang="tr-TR" sz="2400" dirty="0"/>
              <a:t>kuşağı etkinliklerinde ortaya çıkan ürünün değerlendirmeye alınabilmesi için şu özelliklere sahip olması </a:t>
            </a:r>
            <a:r>
              <a:rPr lang="tr-TR" sz="2400" dirty="0" smtClean="0"/>
              <a:t>gerekir:</a:t>
            </a:r>
          </a:p>
          <a:p>
            <a:pPr marL="822960" lvl="1" indent="-457200">
              <a:buSzPct val="100000"/>
              <a:buFont typeface="+mj-lt"/>
              <a:buAutoNum type="arabicPeriod"/>
            </a:pPr>
            <a:r>
              <a:rPr lang="tr-TR" sz="2200" dirty="0" smtClean="0"/>
              <a:t>Düzen </a:t>
            </a:r>
            <a:r>
              <a:rPr lang="tr-TR" sz="2200" dirty="0"/>
              <a:t>kuşağı etkinliklerinde ortaya çıkan düzenin bir hacmi olmalı (üç boyutlu), dengede durabilmeli (ürün başka bir yere taşındığında formu bozulmayacak şekilde olmalı), çoğalmaya imkân vermeli (farklı yönlerde istenildiği kadar çoğalabilmeli) ve tekrarlayan birimler açık ve anlaşılır olmalıdır. Zemine yapıştırılarak çalışılmamalıdır. Düzene gitmede kullanılan geometrik biçim orijinal formunu korumalı, şekil değişikliğine (biçimde bozulma) uğramamalıdır.</a:t>
            </a:r>
          </a:p>
        </p:txBody>
      </p:sp>
    </p:spTree>
    <p:extLst>
      <p:ext uri="{BB962C8B-B14F-4D97-AF65-F5344CB8AC3E}">
        <p14:creationId xmlns:p14="http://schemas.microsoft.com/office/powerpoint/2010/main" val="2785250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Etkinlik Değerlendirme Kriterleri – Düzen Kuşağı</a:t>
            </a:r>
          </a:p>
        </p:txBody>
      </p:sp>
      <p:sp>
        <p:nvSpPr>
          <p:cNvPr id="3" name="İçerik Yer Tutucusu 2"/>
          <p:cNvSpPr>
            <a:spLocks noGrp="1"/>
          </p:cNvSpPr>
          <p:nvPr>
            <p:ph idx="1"/>
          </p:nvPr>
        </p:nvSpPr>
        <p:spPr/>
        <p:txBody>
          <a:bodyPr>
            <a:normAutofit/>
          </a:bodyPr>
          <a:lstStyle/>
          <a:p>
            <a:pPr marL="502920" indent="-457200">
              <a:buSzPct val="100000"/>
              <a:buFont typeface="+mj-lt"/>
              <a:buAutoNum type="alphaUcPeriod"/>
            </a:pPr>
            <a:r>
              <a:rPr lang="tr-TR" sz="2400" dirty="0" smtClean="0"/>
              <a:t>Düzen </a:t>
            </a:r>
            <a:r>
              <a:rPr lang="tr-TR" sz="2400" dirty="0"/>
              <a:t>kuşağı etkinliklerinde ortaya çıkan ürünün değerlendirmeye alınabilmesi için şu özelliklere sahip olması </a:t>
            </a:r>
            <a:r>
              <a:rPr lang="tr-TR" sz="2400" dirty="0" smtClean="0"/>
              <a:t>gerekir:</a:t>
            </a:r>
          </a:p>
          <a:p>
            <a:pPr marL="822960" lvl="1" indent="-457200">
              <a:buSzPct val="100000"/>
              <a:buFont typeface="+mj-lt"/>
              <a:buAutoNum type="arabicPeriod" startAt="2"/>
            </a:pPr>
            <a:r>
              <a:rPr lang="tr-TR" sz="2200" dirty="0" smtClean="0"/>
              <a:t>Ortaya </a:t>
            </a:r>
            <a:r>
              <a:rPr lang="tr-TR" sz="2200" dirty="0"/>
              <a:t>çıkacak düzen, arama ve deneme çalışmalarının sonucunda kendiliğinden ortaya çıkmalıdır. Örneğin; öğrenci çalışmasına takı, ağaç, çiçek, ev eşyaları vb. yapacağım diyerek başlamamalı ve sonucu bunlara benzer ürünler olan çalışmalar kabul edilmemelidir.</a:t>
            </a:r>
          </a:p>
          <a:p>
            <a:pPr marL="822960" lvl="1" indent="-457200">
              <a:buSzPct val="100000"/>
              <a:buFont typeface="+mj-lt"/>
              <a:buAutoNum type="arabicPeriod" startAt="2"/>
            </a:pPr>
            <a:r>
              <a:rPr lang="tr-TR" sz="2200" dirty="0" smtClean="0"/>
              <a:t>Çalışmasının </a:t>
            </a:r>
            <a:r>
              <a:rPr lang="tr-TR" sz="2200" dirty="0"/>
              <a:t>kısa bir özeti ve ortaya çıkan düzenle ilgili görüş ve önerileri içeren ayrı bir açıklamaya yer verilmelidir.</a:t>
            </a:r>
          </a:p>
          <a:p>
            <a:pPr marL="822960" lvl="1" indent="-457200">
              <a:buSzPct val="100000"/>
              <a:buFont typeface="+mj-lt"/>
              <a:buAutoNum type="arabicPeriod" startAt="2"/>
            </a:pPr>
            <a:r>
              <a:rPr lang="tr-TR" sz="2200" dirty="0" smtClean="0"/>
              <a:t>Değerlendirmeye </a:t>
            </a:r>
            <a:r>
              <a:rPr lang="tr-TR" sz="2200" dirty="0"/>
              <a:t>alınan etkinliklere ait fotoğraflar; </a:t>
            </a:r>
            <a:r>
              <a:rPr lang="tr-TR" sz="2200" dirty="0" smtClean="0"/>
              <a:t>kullanılan birim(</a:t>
            </a:r>
            <a:r>
              <a:rPr lang="tr-TR" sz="2200" dirty="0" err="1" smtClean="0"/>
              <a:t>ler</a:t>
            </a:r>
            <a:r>
              <a:rPr lang="tr-TR" sz="2200" dirty="0"/>
              <a:t>), çoğalabilir birim ve düzeni en iyi ifade eden ayrı </a:t>
            </a:r>
            <a:r>
              <a:rPr lang="tr-TR" sz="2200" dirty="0" smtClean="0"/>
              <a:t>ayrı fotoğraflardan </a:t>
            </a:r>
            <a:r>
              <a:rPr lang="tr-TR" sz="2200" dirty="0"/>
              <a:t>oluşmalıdır.</a:t>
            </a:r>
          </a:p>
        </p:txBody>
      </p:sp>
    </p:spTree>
    <p:extLst>
      <p:ext uri="{BB962C8B-B14F-4D97-AF65-F5344CB8AC3E}">
        <p14:creationId xmlns:p14="http://schemas.microsoft.com/office/powerpoint/2010/main" val="1648822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Etkinlik Değerlendirme Kriterleri – Düzen Kuşağı</a:t>
            </a:r>
          </a:p>
        </p:txBody>
      </p:sp>
      <p:sp>
        <p:nvSpPr>
          <p:cNvPr id="3" name="İçerik Yer Tutucusu 2"/>
          <p:cNvSpPr>
            <a:spLocks noGrp="1"/>
          </p:cNvSpPr>
          <p:nvPr>
            <p:ph idx="1"/>
          </p:nvPr>
        </p:nvSpPr>
        <p:spPr/>
        <p:txBody>
          <a:bodyPr>
            <a:normAutofit/>
          </a:bodyPr>
          <a:lstStyle/>
          <a:p>
            <a:pPr marL="45720" indent="0">
              <a:buSzPct val="100000"/>
              <a:buNone/>
            </a:pPr>
            <a:r>
              <a:rPr lang="tr-TR" sz="2400" dirty="0"/>
              <a:t>Ayrıca her sınıf seviyesinde;</a:t>
            </a:r>
          </a:p>
          <a:p>
            <a:pPr>
              <a:buSzPct val="100000"/>
              <a:buFont typeface="Wingdings" panose="05000000000000000000" pitchFamily="2" charset="2"/>
              <a:buChar char="Ø"/>
            </a:pPr>
            <a:r>
              <a:rPr lang="tr-TR" sz="2400" b="1" dirty="0" smtClean="0"/>
              <a:t>7. Sınıf</a:t>
            </a:r>
            <a:r>
              <a:rPr lang="tr-TR" sz="2400" dirty="0"/>
              <a:t/>
            </a:r>
            <a:br>
              <a:rPr lang="tr-TR" sz="2400" dirty="0"/>
            </a:br>
            <a:r>
              <a:rPr lang="tr-TR" sz="2400" dirty="0"/>
              <a:t>Değişkenliği olmayan geometrik biçim(</a:t>
            </a:r>
            <a:r>
              <a:rPr lang="tr-TR" sz="2400" dirty="0" err="1"/>
              <a:t>ler</a:t>
            </a:r>
            <a:r>
              <a:rPr lang="tr-TR" sz="2400" dirty="0"/>
              <a:t>)den oluşmalıdır. Öğrenci diğer geometrik biçimlerde kullanmış olabilir, düzen diğer şartları taşıyorsa kabul </a:t>
            </a:r>
            <a:r>
              <a:rPr lang="tr-TR" sz="2400" dirty="0" smtClean="0"/>
              <a:t>edilebilir.</a:t>
            </a:r>
          </a:p>
          <a:p>
            <a:pPr marL="822960" lvl="1" indent="-457200">
              <a:buSzPct val="100000"/>
              <a:buFont typeface="+mj-lt"/>
              <a:buAutoNum type="alphaLcPeriod"/>
            </a:pPr>
            <a:r>
              <a:rPr lang="tr-TR" sz="2200" dirty="0" smtClean="0"/>
              <a:t>Kullanılan </a:t>
            </a:r>
            <a:r>
              <a:rPr lang="tr-TR" sz="2200" dirty="0"/>
              <a:t>geometrik biçim(</a:t>
            </a:r>
            <a:r>
              <a:rPr lang="tr-TR" sz="2200" dirty="0" err="1"/>
              <a:t>ler</a:t>
            </a:r>
            <a:r>
              <a:rPr lang="tr-TR" sz="2200" dirty="0"/>
              <a:t>) çoğalabilir birimler elde edilmiş </a:t>
            </a:r>
            <a:r>
              <a:rPr lang="tr-TR" sz="2200" dirty="0" smtClean="0"/>
              <a:t>olmalıdır.</a:t>
            </a:r>
          </a:p>
          <a:p>
            <a:pPr marL="822960" lvl="1" indent="-457200">
              <a:buSzPct val="100000"/>
              <a:buFont typeface="+mj-lt"/>
              <a:buAutoNum type="alphaLcPeriod"/>
            </a:pPr>
            <a:r>
              <a:rPr lang="tr-TR" sz="2200" dirty="0" smtClean="0"/>
              <a:t>Düzen </a:t>
            </a:r>
            <a:r>
              <a:rPr lang="tr-TR" sz="2200" dirty="0"/>
              <a:t>(ürün) karar verilen çoğalabilir birimlerin tekrar etmesiyle oluşmalıdır. Çoğalabilir birim özdeş ve düzen içindeki tekrarı anlaşılabilir </a:t>
            </a:r>
            <a:r>
              <a:rPr lang="tr-TR" sz="2200" dirty="0" smtClean="0"/>
              <a:t>olmalıdır.</a:t>
            </a:r>
          </a:p>
          <a:p>
            <a:pPr marL="822960" lvl="1" indent="-457200">
              <a:buSzPct val="100000"/>
              <a:buFont typeface="+mj-lt"/>
              <a:buAutoNum type="alphaLcPeriod"/>
            </a:pPr>
            <a:r>
              <a:rPr lang="tr-TR" sz="2200" dirty="0" smtClean="0"/>
              <a:t>Öğrenciler </a:t>
            </a:r>
            <a:r>
              <a:rPr lang="tr-TR" sz="2200" dirty="0"/>
              <a:t>farklı renk ve oranlarda geometrik biçimler kullanabilirler.</a:t>
            </a:r>
          </a:p>
        </p:txBody>
      </p:sp>
    </p:spTree>
    <p:extLst>
      <p:ext uri="{BB962C8B-B14F-4D97-AF65-F5344CB8AC3E}">
        <p14:creationId xmlns:p14="http://schemas.microsoft.com/office/powerpoint/2010/main" val="963757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Etkinlik Değerlendirme Kriterleri – Düzen Kuşağı</a:t>
            </a:r>
          </a:p>
        </p:txBody>
      </p:sp>
      <p:sp>
        <p:nvSpPr>
          <p:cNvPr id="3" name="İçerik Yer Tutucusu 2"/>
          <p:cNvSpPr>
            <a:spLocks noGrp="1"/>
          </p:cNvSpPr>
          <p:nvPr>
            <p:ph idx="1"/>
          </p:nvPr>
        </p:nvSpPr>
        <p:spPr/>
        <p:txBody>
          <a:bodyPr>
            <a:normAutofit fontScale="92500"/>
          </a:bodyPr>
          <a:lstStyle/>
          <a:p>
            <a:pPr marL="45720" indent="0">
              <a:buSzPct val="100000"/>
              <a:buNone/>
            </a:pPr>
            <a:r>
              <a:rPr lang="tr-TR" sz="2600" dirty="0"/>
              <a:t>Ayrıca her sınıf seviyesinde;</a:t>
            </a:r>
          </a:p>
          <a:p>
            <a:pPr>
              <a:buSzPct val="100000"/>
              <a:buFont typeface="Wingdings" panose="05000000000000000000" pitchFamily="2" charset="2"/>
              <a:buChar char="Ø"/>
            </a:pPr>
            <a:r>
              <a:rPr lang="tr-TR" sz="2600" b="1" dirty="0" smtClean="0"/>
              <a:t>8. Sınıf</a:t>
            </a:r>
            <a:r>
              <a:rPr lang="tr-TR" sz="2600" dirty="0"/>
              <a:t/>
            </a:r>
            <a:br>
              <a:rPr lang="tr-TR" sz="2600" dirty="0"/>
            </a:br>
            <a:r>
              <a:rPr lang="tr-TR" sz="2600" dirty="0"/>
              <a:t>Değişkenliği olmayan geometrik biçim(</a:t>
            </a:r>
            <a:r>
              <a:rPr lang="tr-TR" sz="2600" dirty="0" err="1"/>
              <a:t>ler</a:t>
            </a:r>
            <a:r>
              <a:rPr lang="tr-TR" sz="2600" dirty="0"/>
              <a:t>)den oluşmalıdır. Öğrenci diğer geometrik biçimlerde kullanmış olabilir, düzen diğer şartları taşıyorsa kabul </a:t>
            </a:r>
            <a:r>
              <a:rPr lang="tr-TR" sz="2600" dirty="0" smtClean="0"/>
              <a:t>edilebilir.</a:t>
            </a:r>
          </a:p>
          <a:p>
            <a:pPr marL="822960" lvl="1" indent="-457200">
              <a:buSzPct val="100000"/>
              <a:buFont typeface="+mj-lt"/>
              <a:buAutoNum type="alphaLcPeriod"/>
            </a:pPr>
            <a:r>
              <a:rPr lang="tr-TR" sz="2200" dirty="0" smtClean="0"/>
              <a:t>Kullanılan </a:t>
            </a:r>
            <a:r>
              <a:rPr lang="tr-TR" sz="2200" dirty="0"/>
              <a:t>geometrik biçim(</a:t>
            </a:r>
            <a:r>
              <a:rPr lang="tr-TR" sz="2200" dirty="0" err="1"/>
              <a:t>ler</a:t>
            </a:r>
            <a:r>
              <a:rPr lang="tr-TR" sz="2200" dirty="0"/>
              <a:t>) çoğalabilir birimler elde edilmiş </a:t>
            </a:r>
            <a:r>
              <a:rPr lang="tr-TR" sz="2200" dirty="0" smtClean="0"/>
              <a:t>olmalıdır.</a:t>
            </a:r>
          </a:p>
          <a:p>
            <a:pPr marL="822960" lvl="1" indent="-457200">
              <a:buSzPct val="100000"/>
              <a:buFont typeface="+mj-lt"/>
              <a:buAutoNum type="alphaLcPeriod"/>
            </a:pPr>
            <a:r>
              <a:rPr lang="tr-TR" sz="2200" dirty="0" smtClean="0"/>
              <a:t>Düzen </a:t>
            </a:r>
            <a:r>
              <a:rPr lang="tr-TR" sz="2200" dirty="0"/>
              <a:t>(ürün) karar verilen çoğalabilir birimlerin tekrar etmesiyle oluşmalıdır. Çoğalabilir birim özdeş ve düzen içindeki tekrarı anlaşılabilir </a:t>
            </a:r>
            <a:r>
              <a:rPr lang="tr-TR" sz="2200" dirty="0" smtClean="0"/>
              <a:t>olmalıdır.</a:t>
            </a:r>
          </a:p>
          <a:p>
            <a:pPr marL="822960" lvl="1" indent="-457200">
              <a:buSzPct val="100000"/>
              <a:buFont typeface="+mj-lt"/>
              <a:buAutoNum type="alphaLcPeriod"/>
            </a:pPr>
            <a:r>
              <a:rPr lang="tr-TR" sz="2200" dirty="0" smtClean="0"/>
              <a:t>Öğrenciler </a:t>
            </a:r>
            <a:r>
              <a:rPr lang="tr-TR" sz="2200" dirty="0"/>
              <a:t>farklı renk ve oranlarda geometrik biçimler, çoğalabilir birimler elde etmiş </a:t>
            </a:r>
            <a:r>
              <a:rPr lang="tr-TR" sz="2200" dirty="0" smtClean="0"/>
              <a:t>olmalıdır.</a:t>
            </a:r>
          </a:p>
          <a:p>
            <a:pPr marL="822960" lvl="1" indent="-457200">
              <a:buSzPct val="100000"/>
              <a:buFont typeface="+mj-lt"/>
              <a:buAutoNum type="alphaLcPeriod"/>
            </a:pPr>
            <a:r>
              <a:rPr lang="tr-TR" sz="2200" dirty="0" smtClean="0"/>
              <a:t>Düzende </a:t>
            </a:r>
            <a:r>
              <a:rPr lang="tr-TR" sz="2200" dirty="0"/>
              <a:t>renk, oran ve yön kavramı açık ve anlaşılır olmalıdır.</a:t>
            </a:r>
          </a:p>
        </p:txBody>
      </p:sp>
    </p:spTree>
    <p:extLst>
      <p:ext uri="{BB962C8B-B14F-4D97-AF65-F5344CB8AC3E}">
        <p14:creationId xmlns:p14="http://schemas.microsoft.com/office/powerpoint/2010/main" val="2053089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Etkinlik Değerlendirme Kriterleri – Düzen Kuşağı</a:t>
            </a:r>
          </a:p>
        </p:txBody>
      </p:sp>
      <p:sp>
        <p:nvSpPr>
          <p:cNvPr id="3" name="İçerik Yer Tutucusu 2"/>
          <p:cNvSpPr>
            <a:spLocks noGrp="1"/>
          </p:cNvSpPr>
          <p:nvPr>
            <p:ph idx="1"/>
          </p:nvPr>
        </p:nvSpPr>
        <p:spPr/>
        <p:txBody>
          <a:bodyPr>
            <a:normAutofit/>
          </a:bodyPr>
          <a:lstStyle/>
          <a:p>
            <a:pPr marL="502920" indent="-457200">
              <a:buSzPct val="100000"/>
              <a:buFont typeface="+mj-lt"/>
              <a:buAutoNum type="alphaUcPeriod" startAt="2"/>
            </a:pPr>
            <a:r>
              <a:rPr lang="tr-TR" sz="2400" dirty="0"/>
              <a:t>Kurgu kuşağı etkinlikleri için gönderilen çalışmanın değerlendirmeye alınabilmesi için şu özelliklere sahip olması gerekir</a:t>
            </a:r>
            <a:r>
              <a:rPr lang="tr-TR" sz="2400" dirty="0" smtClean="0"/>
              <a:t>:</a:t>
            </a:r>
          </a:p>
          <a:p>
            <a:pPr marL="822960" lvl="1" indent="-457200">
              <a:buSzPct val="100000"/>
              <a:buFont typeface="+mj-lt"/>
              <a:buAutoNum type="arabicPeriod"/>
            </a:pPr>
            <a:r>
              <a:rPr lang="tr-TR" sz="2000" dirty="0"/>
              <a:t>Düşünceden çözüme kadar geçen sürecin kısa bir özeti olmalıdır. Çalışmanın çıkışındaki merak ve hayali, bunun arkasında yatan sorun ve ihtiyacı, bulmuş olduğu çözümün ne olduğu kısaca anlatılmalıdır</a:t>
            </a:r>
            <a:r>
              <a:rPr lang="tr-TR" sz="2000" dirty="0" smtClean="0"/>
              <a:t>.</a:t>
            </a:r>
          </a:p>
          <a:p>
            <a:pPr marL="822960" lvl="1" indent="-457200">
              <a:buSzPct val="100000"/>
              <a:buFont typeface="+mj-lt"/>
              <a:buAutoNum type="arabicPeriod"/>
            </a:pPr>
            <a:r>
              <a:rPr lang="tr-TR" sz="2000" dirty="0"/>
              <a:t>Çalışmanın ilk hali, son hali vb. süreçleri ifade eden en az üç fotoğraf olmalıdır</a:t>
            </a:r>
            <a:r>
              <a:rPr lang="tr-TR" sz="2000" dirty="0" smtClean="0"/>
              <a:t>.</a:t>
            </a:r>
          </a:p>
          <a:p>
            <a:pPr marL="822960" lvl="1" indent="-457200">
              <a:buSzPct val="100000"/>
              <a:buFont typeface="+mj-lt"/>
              <a:buAutoNum type="arabicPeriod"/>
            </a:pPr>
            <a:r>
              <a:rPr lang="tr-TR" sz="2000" dirty="0"/>
              <a:t>Ürünün tanıtımı; çalışma şekli, sağladığı kolaylık </a:t>
            </a:r>
            <a:r>
              <a:rPr lang="tr-TR" sz="2000" dirty="0" err="1"/>
              <a:t>vb</a:t>
            </a:r>
            <a:r>
              <a:rPr lang="tr-TR" sz="2000" dirty="0"/>
              <a:t> açıklama ile ürün hakkındaki görüş ve önerilerin kısa özeti yer almalıdır</a:t>
            </a:r>
            <a:r>
              <a:rPr lang="tr-TR" sz="2000" dirty="0" smtClean="0"/>
              <a:t>.</a:t>
            </a:r>
            <a:endParaRPr lang="tr-TR" sz="2000" dirty="0"/>
          </a:p>
        </p:txBody>
      </p:sp>
    </p:spTree>
    <p:extLst>
      <p:ext uri="{BB962C8B-B14F-4D97-AF65-F5344CB8AC3E}">
        <p14:creationId xmlns:p14="http://schemas.microsoft.com/office/powerpoint/2010/main" val="68291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Etkinlik Değerlendirme Kriterleri – Düzen Kuşağı</a:t>
            </a:r>
          </a:p>
        </p:txBody>
      </p:sp>
      <p:sp>
        <p:nvSpPr>
          <p:cNvPr id="3" name="İçerik Yer Tutucusu 2"/>
          <p:cNvSpPr>
            <a:spLocks noGrp="1"/>
          </p:cNvSpPr>
          <p:nvPr>
            <p:ph idx="1"/>
          </p:nvPr>
        </p:nvSpPr>
        <p:spPr/>
        <p:txBody>
          <a:bodyPr>
            <a:normAutofit lnSpcReduction="10000"/>
          </a:bodyPr>
          <a:lstStyle/>
          <a:p>
            <a:pPr marL="45720" indent="0">
              <a:buSzPct val="100000"/>
              <a:buNone/>
            </a:pPr>
            <a:r>
              <a:rPr lang="tr-TR" sz="2600" dirty="0"/>
              <a:t>Ayrıca her sınıf seviyesinde;</a:t>
            </a:r>
          </a:p>
          <a:p>
            <a:pPr>
              <a:buSzPct val="100000"/>
              <a:buFont typeface="Wingdings" panose="05000000000000000000" pitchFamily="2" charset="2"/>
              <a:buChar char="Ø"/>
            </a:pPr>
            <a:r>
              <a:rPr lang="tr-TR" sz="2600" b="1" dirty="0" smtClean="0"/>
              <a:t>7. Sınıf</a:t>
            </a:r>
          </a:p>
          <a:p>
            <a:pPr marL="880110" lvl="1" indent="-514350">
              <a:buSzPct val="100000"/>
              <a:buFont typeface="+mj-lt"/>
              <a:buAutoNum type="alphaLcPeriod"/>
            </a:pPr>
            <a:r>
              <a:rPr lang="tr-TR" sz="2400" dirty="0"/>
              <a:t>Ortaya çıkan çalışma başkaları tarafından anlaşılır olmalı, ürün ve ürünü oluşturan parçalar ve birbiriyle ilişkisi açık ve detaylandırılmış olmalıdır.</a:t>
            </a:r>
          </a:p>
          <a:p>
            <a:pPr marL="880110" lvl="1" indent="-514350">
              <a:buSzPct val="100000"/>
              <a:buFont typeface="+mj-lt"/>
              <a:buAutoNum type="alphaLcPeriod"/>
            </a:pPr>
            <a:r>
              <a:rPr lang="tr-TR" sz="2400" dirty="0"/>
              <a:t>Çizerek anlatılmayan hususlar yazılarak açıklanmış olabilir.</a:t>
            </a:r>
          </a:p>
          <a:p>
            <a:pPr>
              <a:buSzPct val="100000"/>
              <a:buFont typeface="Wingdings" panose="05000000000000000000" pitchFamily="2" charset="2"/>
              <a:buChar char="Ø"/>
            </a:pPr>
            <a:r>
              <a:rPr lang="tr-TR" sz="2600" b="1" dirty="0" smtClean="0"/>
              <a:t>8</a:t>
            </a:r>
            <a:r>
              <a:rPr lang="tr-TR" sz="2600" b="1" dirty="0"/>
              <a:t>. </a:t>
            </a:r>
            <a:r>
              <a:rPr lang="tr-TR" sz="2600" b="1" dirty="0" smtClean="0"/>
              <a:t>Sınıfta</a:t>
            </a:r>
          </a:p>
          <a:p>
            <a:pPr marL="880110" lvl="1" indent="-514350">
              <a:buSzPct val="100000"/>
              <a:buFont typeface="+mj-lt"/>
              <a:buAutoNum type="alphaLcPeriod"/>
            </a:pPr>
            <a:r>
              <a:rPr lang="tr-TR" sz="2400" dirty="0" smtClean="0"/>
              <a:t>Ortaya </a:t>
            </a:r>
            <a:r>
              <a:rPr lang="tr-TR" sz="2400" dirty="0"/>
              <a:t>çıkan çalışma patent alma kaygısıyla çizilmiş olmalıdır. Çalışma patent almak için gerekli çizim şartlarını taşımalı. Açık ve anlaşılır nitelikte çizilmiş ve detaylandırılmış olmalıdır.</a:t>
            </a:r>
          </a:p>
        </p:txBody>
      </p:sp>
    </p:spTree>
    <p:extLst>
      <p:ext uri="{BB962C8B-B14F-4D97-AF65-F5344CB8AC3E}">
        <p14:creationId xmlns:p14="http://schemas.microsoft.com/office/powerpoint/2010/main" val="941170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ctr">
              <a:spcBef>
                <a:spcPts val="0"/>
              </a:spcBef>
            </a:pPr>
            <a:r>
              <a:rPr lang="tr-TR" sz="5200" dirty="0" smtClean="0"/>
              <a:t>İl Yürütme Komisyonu</a:t>
            </a:r>
            <a:endParaRPr lang="tr-TR" sz="5200" dirty="0"/>
          </a:p>
        </p:txBody>
      </p:sp>
      <p:sp>
        <p:nvSpPr>
          <p:cNvPr id="4" name="İçerik Yer Tutucusu 3"/>
          <p:cNvSpPr>
            <a:spLocks noGrp="1"/>
          </p:cNvSpPr>
          <p:nvPr>
            <p:ph idx="1"/>
          </p:nvPr>
        </p:nvSpPr>
        <p:spPr>
          <a:xfrm>
            <a:off x="5362892" y="260648"/>
            <a:ext cx="6370320" cy="6480720"/>
          </a:xfrm>
        </p:spPr>
        <p:txBody>
          <a:bodyPr anchor="ctr">
            <a:normAutofit fontScale="92500" lnSpcReduction="20000"/>
          </a:bodyPr>
          <a:lstStyle/>
          <a:p>
            <a:pPr marL="45720" indent="0">
              <a:buNone/>
            </a:pPr>
            <a:r>
              <a:rPr lang="tr-TR" b="1" u="sng" dirty="0"/>
              <a:t>KOMİSYON </a:t>
            </a:r>
            <a:r>
              <a:rPr lang="tr-TR" b="1" u="sng" dirty="0" smtClean="0"/>
              <a:t>ÜYELERİ				</a:t>
            </a:r>
            <a:endParaRPr lang="tr-TR" b="1" u="sng" dirty="0"/>
          </a:p>
          <a:p>
            <a:r>
              <a:rPr lang="tr-TR" b="1" dirty="0"/>
              <a:t>Timur TUĞRAL</a:t>
            </a:r>
            <a:r>
              <a:rPr lang="tr-TR" dirty="0"/>
              <a:t>	</a:t>
            </a:r>
            <a:br>
              <a:rPr lang="tr-TR" dirty="0"/>
            </a:br>
            <a:r>
              <a:rPr lang="tr-TR" sz="1700" dirty="0" smtClean="0"/>
              <a:t>İl </a:t>
            </a:r>
            <a:r>
              <a:rPr lang="tr-TR" sz="1700" dirty="0"/>
              <a:t>Milli Eğitim Temel Eğitim Bölümü Şube Müdürü</a:t>
            </a:r>
            <a:endParaRPr lang="tr-TR" dirty="0"/>
          </a:p>
          <a:p>
            <a:r>
              <a:rPr lang="tr-TR" b="1" dirty="0"/>
              <a:t>Mehmet Nuri </a:t>
            </a:r>
            <a:r>
              <a:rPr lang="tr-TR" b="1" dirty="0" smtClean="0"/>
              <a:t>KAYNAR</a:t>
            </a:r>
            <a:r>
              <a:rPr lang="tr-TR" dirty="0" smtClean="0"/>
              <a:t/>
            </a:r>
            <a:br>
              <a:rPr lang="tr-TR" dirty="0" smtClean="0"/>
            </a:br>
            <a:r>
              <a:rPr lang="tr-TR" sz="1800" dirty="0" smtClean="0"/>
              <a:t>İl </a:t>
            </a:r>
            <a:r>
              <a:rPr lang="tr-TR" sz="1800" dirty="0"/>
              <a:t>Milli Eğitim Müdürlüğü Proje Komisyon Üyesi</a:t>
            </a:r>
          </a:p>
          <a:p>
            <a:r>
              <a:rPr lang="tr-TR" b="1" dirty="0" smtClean="0"/>
              <a:t>Sefa  YALMAN</a:t>
            </a:r>
            <a:r>
              <a:rPr lang="tr-TR" dirty="0" smtClean="0"/>
              <a:t/>
            </a:r>
            <a:br>
              <a:rPr lang="tr-TR" dirty="0" smtClean="0"/>
            </a:br>
            <a:r>
              <a:rPr lang="tr-TR" sz="1800" dirty="0" smtClean="0"/>
              <a:t>İl </a:t>
            </a:r>
            <a:r>
              <a:rPr lang="tr-TR" sz="1800" dirty="0"/>
              <a:t>Milli Eğitim Müdürlüğü Proje Komisyon Üyesi</a:t>
            </a:r>
          </a:p>
          <a:p>
            <a:r>
              <a:rPr lang="tr-TR" b="1" dirty="0"/>
              <a:t>Nejla </a:t>
            </a:r>
            <a:r>
              <a:rPr lang="tr-TR" b="1" dirty="0" smtClean="0"/>
              <a:t>CEYLAN</a:t>
            </a:r>
            <a:r>
              <a:rPr lang="tr-TR" dirty="0" smtClean="0"/>
              <a:t/>
            </a:r>
            <a:br>
              <a:rPr lang="tr-TR" dirty="0" smtClean="0"/>
            </a:br>
            <a:r>
              <a:rPr lang="tr-TR" sz="1800" dirty="0" smtClean="0"/>
              <a:t>İl </a:t>
            </a:r>
            <a:r>
              <a:rPr lang="tr-TR" sz="1800" dirty="0"/>
              <a:t>Milli Eğitim Müdürlüğü Proje Komisyon Üyesi</a:t>
            </a:r>
          </a:p>
          <a:p>
            <a:r>
              <a:rPr lang="tr-TR" b="1" dirty="0"/>
              <a:t>Yavuz </a:t>
            </a:r>
            <a:r>
              <a:rPr lang="tr-TR" b="1" dirty="0" smtClean="0"/>
              <a:t>YILAN</a:t>
            </a:r>
            <a:r>
              <a:rPr lang="tr-TR" dirty="0" smtClean="0"/>
              <a:t/>
            </a:r>
            <a:br>
              <a:rPr lang="tr-TR" dirty="0" smtClean="0"/>
            </a:br>
            <a:r>
              <a:rPr lang="tr-TR" sz="1800" dirty="0" smtClean="0"/>
              <a:t>İl </a:t>
            </a:r>
            <a:r>
              <a:rPr lang="tr-TR" sz="1800" dirty="0"/>
              <a:t>Milli Eğitim Müdürlüğü Proje Komisyon Üyesi</a:t>
            </a:r>
          </a:p>
          <a:p>
            <a:r>
              <a:rPr lang="tr-TR" b="1" dirty="0"/>
              <a:t>Sinan </a:t>
            </a:r>
            <a:r>
              <a:rPr lang="tr-TR" b="1" dirty="0" smtClean="0"/>
              <a:t>ÖZDEMİR</a:t>
            </a:r>
            <a:r>
              <a:rPr lang="tr-TR" dirty="0" smtClean="0"/>
              <a:t/>
            </a:r>
            <a:br>
              <a:rPr lang="tr-TR" dirty="0" smtClean="0"/>
            </a:br>
            <a:r>
              <a:rPr lang="tr-TR" sz="1800" dirty="0" smtClean="0"/>
              <a:t>İl </a:t>
            </a:r>
            <a:r>
              <a:rPr lang="tr-TR" sz="1800" dirty="0"/>
              <a:t>Milli Eğitim Müdürlüğü Proje Komisyon Üyesi</a:t>
            </a:r>
          </a:p>
          <a:p>
            <a:r>
              <a:rPr lang="tr-TR" b="1" dirty="0"/>
              <a:t>Hasan </a:t>
            </a:r>
            <a:r>
              <a:rPr lang="tr-TR" b="1" dirty="0" smtClean="0"/>
              <a:t>KARATAŞ</a:t>
            </a:r>
            <a:r>
              <a:rPr lang="tr-TR" dirty="0" smtClean="0"/>
              <a:t/>
            </a:r>
            <a:br>
              <a:rPr lang="tr-TR" dirty="0" smtClean="0"/>
            </a:br>
            <a:r>
              <a:rPr lang="tr-TR" sz="1800" dirty="0" smtClean="0"/>
              <a:t>İl </a:t>
            </a:r>
            <a:r>
              <a:rPr lang="tr-TR" sz="1800" dirty="0"/>
              <a:t>Milli Eğitim Müdürlüğü Proje Komisyon </a:t>
            </a:r>
            <a:r>
              <a:rPr lang="tr-TR" sz="1800" dirty="0" smtClean="0"/>
              <a:t>Üyesi</a:t>
            </a:r>
          </a:p>
          <a:p>
            <a:r>
              <a:rPr lang="tr-TR" sz="2100" b="1" dirty="0">
                <a:solidFill>
                  <a:schemeClr val="tx2">
                    <a:lumMod val="75000"/>
                  </a:schemeClr>
                </a:solidFill>
              </a:rPr>
              <a:t>Hakan ŞİMŞEK </a:t>
            </a:r>
          </a:p>
          <a:p>
            <a:pPr marL="45720" indent="0">
              <a:buNone/>
            </a:pPr>
            <a:r>
              <a:rPr lang="tr-TR" sz="1800" dirty="0" smtClean="0"/>
              <a:t>İl </a:t>
            </a:r>
            <a:r>
              <a:rPr lang="tr-TR" sz="1800" dirty="0"/>
              <a:t>Milli Eğitim Müdürlüğü Proje Komisyon </a:t>
            </a:r>
            <a:r>
              <a:rPr lang="tr-TR" sz="1800" dirty="0" smtClean="0"/>
              <a:t>Üyesi</a:t>
            </a:r>
          </a:p>
          <a:p>
            <a:pPr marL="45720" indent="0">
              <a:buNone/>
            </a:pPr>
            <a:r>
              <a:rPr lang="tr-TR" sz="1800" b="1" dirty="0" smtClean="0"/>
              <a:t> Derviş ÇELİK </a:t>
            </a:r>
            <a:r>
              <a:rPr lang="tr-TR" sz="1800" dirty="0"/>
              <a:t/>
            </a:r>
            <a:br>
              <a:rPr lang="tr-TR" sz="1800" dirty="0"/>
            </a:br>
            <a:r>
              <a:rPr lang="tr-TR" sz="1800" dirty="0"/>
              <a:t>İl Milli Eğitim Müdürlüğü Proje Komisyon Üyesi</a:t>
            </a:r>
          </a:p>
          <a:p>
            <a:pPr marL="45720" indent="0">
              <a:buNone/>
            </a:pPr>
            <a:endParaRPr lang="tr-TR" sz="1800" dirty="0" smtClean="0"/>
          </a:p>
          <a:p>
            <a:pPr marL="45720" indent="0">
              <a:buNone/>
            </a:pPr>
            <a:endParaRPr lang="tr-TR" sz="1800" dirty="0" smtClean="0"/>
          </a:p>
        </p:txBody>
      </p:sp>
      <p:sp>
        <p:nvSpPr>
          <p:cNvPr id="3" name="İçerik Yer Tutucusu 2"/>
          <p:cNvSpPr>
            <a:spLocks noGrp="1"/>
          </p:cNvSpPr>
          <p:nvPr>
            <p:ph type="body" sz="half" idx="2"/>
          </p:nvPr>
        </p:nvSpPr>
        <p:spPr/>
        <p:txBody>
          <a:bodyPr/>
          <a:lstStyle/>
          <a:p>
            <a:pPr algn="ctr">
              <a:spcBef>
                <a:spcPts val="1800"/>
              </a:spcBef>
            </a:pPr>
            <a:r>
              <a:rPr lang="tr-TR" sz="2400" dirty="0"/>
              <a:t>Küçük Hayaller Büyük Projeler</a:t>
            </a:r>
            <a:endParaRPr lang="tr-TR" sz="2400" b="0" i="0" baseline="0" dirty="0">
              <a:latin typeface="Corbel"/>
              <a:ea typeface="+mn-ea"/>
              <a:cs typeface="+mn-cs"/>
            </a:endParaRPr>
          </a:p>
        </p:txBody>
      </p:sp>
    </p:spTree>
    <p:extLst>
      <p:ext uri="{BB962C8B-B14F-4D97-AF65-F5344CB8AC3E}">
        <p14:creationId xmlns:p14="http://schemas.microsoft.com/office/powerpoint/2010/main" val="3332817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Etkinlik Değerlendirme Kriterleri – Düzen Kuşağı</a:t>
            </a:r>
          </a:p>
        </p:txBody>
      </p:sp>
      <p:sp>
        <p:nvSpPr>
          <p:cNvPr id="3" name="İçerik Yer Tutucusu 2"/>
          <p:cNvSpPr>
            <a:spLocks noGrp="1"/>
          </p:cNvSpPr>
          <p:nvPr>
            <p:ph idx="1"/>
          </p:nvPr>
        </p:nvSpPr>
        <p:spPr/>
        <p:txBody>
          <a:bodyPr>
            <a:normAutofit lnSpcReduction="10000"/>
          </a:bodyPr>
          <a:lstStyle/>
          <a:p>
            <a:pPr marL="502920" indent="-457200">
              <a:buSzPct val="100000"/>
              <a:buFont typeface="+mj-lt"/>
              <a:buAutoNum type="alphaUcPeriod" startAt="3"/>
            </a:pPr>
            <a:r>
              <a:rPr lang="tr-TR" sz="2400" dirty="0"/>
              <a:t>Yapım kuşağı etkinlikleri için gönderilen çalışmanın değerlendirmeye alınabilmesi için şu özelliklere sahip olması gerekir</a:t>
            </a:r>
            <a:r>
              <a:rPr lang="tr-TR" sz="2400" dirty="0" smtClean="0"/>
              <a:t>.</a:t>
            </a:r>
          </a:p>
          <a:p>
            <a:pPr lvl="1">
              <a:buSzPct val="100000"/>
              <a:buFont typeface="Wingdings" panose="05000000000000000000" pitchFamily="2" charset="2"/>
              <a:buChar char="Ø"/>
            </a:pPr>
            <a:r>
              <a:rPr lang="tr-TR" sz="2200" dirty="0" smtClean="0"/>
              <a:t>7. Sınıf</a:t>
            </a:r>
          </a:p>
          <a:p>
            <a:pPr marL="1143000" lvl="2" indent="-457200">
              <a:buSzPct val="100000"/>
              <a:buFont typeface="+mj-lt"/>
              <a:buAutoNum type="arabicPeriod"/>
            </a:pPr>
            <a:r>
              <a:rPr lang="tr-TR" sz="2000" dirty="0"/>
              <a:t>Sorun ve ihtiyaçtan çözüme ve değerlendirmeye kadar geçen sürecin kısa bir özeti olmalıdır. Çalışmanın çıkışındaki sorun ve ihtiyaç, çözüm, çözümün hayata geçirilmesinde yaşanan deneyim, değerlendirmeler ve öneriler kısaca anlatılmalıdır</a:t>
            </a:r>
            <a:r>
              <a:rPr lang="tr-TR" sz="2000" dirty="0" smtClean="0"/>
              <a:t>.</a:t>
            </a:r>
          </a:p>
          <a:p>
            <a:pPr marL="1143000" lvl="2" indent="-457200">
              <a:buSzPct val="100000"/>
              <a:buFont typeface="+mj-lt"/>
              <a:buAutoNum type="arabicPeriod"/>
            </a:pPr>
            <a:r>
              <a:rPr lang="tr-TR" sz="2000" dirty="0"/>
              <a:t>Ürünün ortaya çıkış aşamalarını anlatan fotoğraflar; ürünün çizimi/planlaması, yapılma aşaması ve ürünün son halini/ürünün çalışma halini ifade eden en az 3 fotoğraf olmalı. Fotoğraflar ürünün elde ediliş sürecini net bir şekilde ifade etmelidir. Çalışmada ürünün kendisi, model veya maketi elde edilmiş olabilir.</a:t>
            </a:r>
          </a:p>
          <a:p>
            <a:pPr marL="1143000" lvl="2" indent="-457200">
              <a:buSzPct val="100000"/>
              <a:buFont typeface="+mj-lt"/>
              <a:buAutoNum type="arabicPeriod"/>
            </a:pPr>
            <a:r>
              <a:rPr lang="tr-TR" sz="2000" dirty="0"/>
              <a:t>Ürünü tanıtan; çalışma şekli, sağladığı kolaylık vb. bilgilerin kısa bir açıklamasına yer verilmelidir</a:t>
            </a:r>
            <a:r>
              <a:rPr lang="tr-TR" sz="2000" dirty="0" smtClean="0"/>
              <a:t>.</a:t>
            </a:r>
          </a:p>
        </p:txBody>
      </p:sp>
    </p:spTree>
    <p:extLst>
      <p:ext uri="{BB962C8B-B14F-4D97-AF65-F5344CB8AC3E}">
        <p14:creationId xmlns:p14="http://schemas.microsoft.com/office/powerpoint/2010/main" val="4110077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Etkinlik Değerlendirme Kriterleri – Düzen Kuşağı</a:t>
            </a:r>
          </a:p>
        </p:txBody>
      </p:sp>
      <p:sp>
        <p:nvSpPr>
          <p:cNvPr id="3" name="İçerik Yer Tutucusu 2"/>
          <p:cNvSpPr>
            <a:spLocks noGrp="1"/>
          </p:cNvSpPr>
          <p:nvPr>
            <p:ph idx="1"/>
          </p:nvPr>
        </p:nvSpPr>
        <p:spPr/>
        <p:txBody>
          <a:bodyPr>
            <a:normAutofit lnSpcReduction="10000"/>
          </a:bodyPr>
          <a:lstStyle/>
          <a:p>
            <a:pPr marL="502920" indent="-457200">
              <a:buSzPct val="100000"/>
              <a:buFont typeface="+mj-lt"/>
              <a:buAutoNum type="alphaUcPeriod" startAt="3"/>
            </a:pPr>
            <a:r>
              <a:rPr lang="tr-TR" sz="2400" dirty="0"/>
              <a:t>Yapım kuşağı etkinlikleri için gönderilen çalışmanın değerlendirmeye alınabilmesi için şu özelliklere sahip olması gerekir</a:t>
            </a:r>
            <a:r>
              <a:rPr lang="tr-TR" sz="2400" dirty="0" smtClean="0"/>
              <a:t>.</a:t>
            </a:r>
          </a:p>
          <a:p>
            <a:pPr lvl="1">
              <a:buSzPct val="100000"/>
              <a:buFont typeface="Wingdings" panose="05000000000000000000" pitchFamily="2" charset="2"/>
              <a:buChar char="Ø"/>
            </a:pPr>
            <a:r>
              <a:rPr lang="tr-TR" sz="2200" dirty="0"/>
              <a:t>8</a:t>
            </a:r>
            <a:r>
              <a:rPr lang="tr-TR" sz="2200" dirty="0" smtClean="0"/>
              <a:t>. Sınıf</a:t>
            </a:r>
          </a:p>
          <a:p>
            <a:pPr marL="1143000" lvl="2" indent="-457200">
              <a:buSzPct val="100000"/>
              <a:buFont typeface="+mj-lt"/>
              <a:buAutoNum type="arabicPeriod"/>
            </a:pPr>
            <a:r>
              <a:rPr lang="tr-TR" sz="2000" dirty="0"/>
              <a:t>Bir ürünün pazarlanabilir hale getirme sürecinin kısa bir özeti olmalıdır. Çalışmanın çıkışındaki sorun ve ihtiyaç, gerekçe, çözüm için öneri, çözümün hayata geçirilmesinde yaşanan deneyim, değerlendirmeler ve öneriler kısaca </a:t>
            </a:r>
            <a:r>
              <a:rPr lang="tr-TR" sz="2000" dirty="0" smtClean="0"/>
              <a:t>anlatılmalıdır.</a:t>
            </a:r>
          </a:p>
          <a:p>
            <a:pPr marL="1143000" lvl="2" indent="-457200">
              <a:buSzPct val="100000"/>
              <a:buFont typeface="+mj-lt"/>
              <a:buAutoNum type="arabicPeriod"/>
            </a:pPr>
            <a:r>
              <a:rPr lang="tr-TR" sz="2000" dirty="0" smtClean="0"/>
              <a:t>Ürünün </a:t>
            </a:r>
            <a:r>
              <a:rPr lang="tr-TR" sz="2000" dirty="0"/>
              <a:t>ortaya çıkış aşamalarını anlatan fotoğraflar; hazırlanan marka, logo, slogan, yapılan ambalajın resmi ayrı ayrı yer almalı. Ayrıca ortaya çıkan son çalışmanın resmine (gerçekleştirilen çalışmada ürünün pazarlanış şeklini ifade eden son fotoğraflar) yer verilmiş </a:t>
            </a:r>
            <a:r>
              <a:rPr lang="tr-TR" sz="2000" dirty="0" smtClean="0"/>
              <a:t>olmalıdır.</a:t>
            </a:r>
          </a:p>
          <a:p>
            <a:pPr marL="1143000" lvl="2" indent="-457200">
              <a:buSzPct val="100000"/>
              <a:buFont typeface="+mj-lt"/>
              <a:buAutoNum type="arabicPeriod"/>
            </a:pPr>
            <a:r>
              <a:rPr lang="tr-TR" sz="2000" dirty="0" smtClean="0"/>
              <a:t>Ürün </a:t>
            </a:r>
            <a:r>
              <a:rPr lang="tr-TR" sz="2000" dirty="0"/>
              <a:t>tanıtımı için seçilen reklamının kısa açıklaması, senaryo, varsa çekim fotoğraflarına yer verilmelidir.</a:t>
            </a:r>
          </a:p>
        </p:txBody>
      </p:sp>
    </p:spTree>
    <p:extLst>
      <p:ext uri="{BB962C8B-B14F-4D97-AF65-F5344CB8AC3E}">
        <p14:creationId xmlns:p14="http://schemas.microsoft.com/office/powerpoint/2010/main" val="2302001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spcBef>
                <a:spcPts val="0"/>
              </a:spcBef>
            </a:pPr>
            <a:r>
              <a:rPr lang="tr-TR" b="1" dirty="0" smtClean="0">
                <a:solidFill>
                  <a:srgbClr val="263050">
                    <a:lumMod val="75000"/>
                  </a:srgbClr>
                </a:solidFill>
              </a:rPr>
              <a:t>Yerel Sergi Süreç Takvimi</a:t>
            </a:r>
            <a:endParaRPr lang="tr-TR" sz="3400" b="1" i="0" dirty="0">
              <a:solidFill>
                <a:srgbClr val="263050">
                  <a:lumMod val="75000"/>
                </a:srgbClr>
              </a:solidFill>
              <a:latin typeface="Corbel"/>
            </a:endParaRPr>
          </a:p>
        </p:txBody>
      </p:sp>
      <p:sp>
        <p:nvSpPr>
          <p:cNvPr id="3" name="İçerik Yer Tutucusu 2"/>
          <p:cNvSpPr>
            <a:spLocks noGrp="1"/>
          </p:cNvSpPr>
          <p:nvPr>
            <p:ph idx="1"/>
          </p:nvPr>
        </p:nvSpPr>
        <p:spPr/>
        <p:txBody>
          <a:bodyPr>
            <a:normAutofit fontScale="92500" lnSpcReduction="20000"/>
          </a:bodyPr>
          <a:lstStyle/>
          <a:p>
            <a:pPr marL="502920" indent="-457200">
              <a:buClr>
                <a:srgbClr val="263050"/>
              </a:buClr>
              <a:buSzPct val="120000"/>
              <a:buFont typeface="+mj-lt"/>
              <a:buAutoNum type="arabicPeriod"/>
            </a:pPr>
            <a:r>
              <a:rPr lang="tr-TR" dirty="0">
                <a:solidFill>
                  <a:srgbClr val="263050"/>
                </a:solidFill>
              </a:rPr>
              <a:t>İlçe Milli Eğitim Şube Müdürleri ile Teknoloji ve Tasarım İlçe Zümre Başkanları bilgilendirme </a:t>
            </a:r>
            <a:r>
              <a:rPr lang="tr-TR" dirty="0" smtClean="0">
                <a:solidFill>
                  <a:srgbClr val="263050"/>
                </a:solidFill>
              </a:rPr>
              <a:t>toplantısı</a:t>
            </a:r>
          </a:p>
          <a:p>
            <a:pPr marL="502920" indent="-457200">
              <a:buClr>
                <a:srgbClr val="263050"/>
              </a:buClr>
              <a:buSzPct val="120000"/>
              <a:buFont typeface="+mj-lt"/>
              <a:buAutoNum type="arabicPeriod"/>
            </a:pPr>
            <a:r>
              <a:rPr lang="tr-TR" dirty="0">
                <a:solidFill>
                  <a:srgbClr val="263050"/>
                </a:solidFill>
              </a:rPr>
              <a:t>İ</a:t>
            </a:r>
            <a:r>
              <a:rPr lang="tr-TR" dirty="0" smtClean="0">
                <a:solidFill>
                  <a:srgbClr val="263050"/>
                </a:solidFill>
              </a:rPr>
              <a:t>lçe </a:t>
            </a:r>
            <a:r>
              <a:rPr lang="tr-TR" dirty="0">
                <a:solidFill>
                  <a:srgbClr val="263050"/>
                </a:solidFill>
              </a:rPr>
              <a:t>Düzenleme Kurullarının kurulması, İl Milli Eğitim Müdürlüğü tarafından İlçe Proje Değerlendirme Komisyonlarına bilgilendirme toplantısı yapılarak ilgili görevlendirmelerin ve duyuruların </a:t>
            </a:r>
            <a:r>
              <a:rPr lang="tr-TR" dirty="0" smtClean="0">
                <a:solidFill>
                  <a:srgbClr val="263050"/>
                </a:solidFill>
              </a:rPr>
              <a:t>yapılması.</a:t>
            </a:r>
          </a:p>
          <a:p>
            <a:pPr marL="502920" indent="-457200">
              <a:buClr>
                <a:srgbClr val="263050"/>
              </a:buClr>
              <a:buSzPct val="120000"/>
              <a:buFont typeface="+mj-lt"/>
              <a:buAutoNum type="arabicPeriod"/>
            </a:pPr>
            <a:r>
              <a:rPr lang="tr-TR" dirty="0" smtClean="0">
                <a:solidFill>
                  <a:srgbClr val="263050"/>
                </a:solidFill>
              </a:rPr>
              <a:t>İlimizde </a:t>
            </a:r>
            <a:r>
              <a:rPr lang="tr-TR" dirty="0">
                <a:solidFill>
                  <a:srgbClr val="263050"/>
                </a:solidFill>
              </a:rPr>
              <a:t>7-8. sınıf öğrencisi bulunan tüm resmi ve özel kurumlara 2. Küçük Hayaller Büyük Projeler Sergisinin duyurusunun yapılması, resmi yazıların okullara gönderilmesi, </a:t>
            </a:r>
            <a:r>
              <a:rPr lang="tr-TR" dirty="0" smtClean="0">
                <a:solidFill>
                  <a:srgbClr val="263050"/>
                </a:solidFill>
              </a:rPr>
              <a:t>vb.</a:t>
            </a:r>
          </a:p>
          <a:p>
            <a:pPr marL="502920" indent="-457200">
              <a:buClr>
                <a:srgbClr val="263050"/>
              </a:buClr>
              <a:buSzPct val="120000"/>
              <a:buFont typeface="+mj-lt"/>
              <a:buAutoNum type="arabicPeriod"/>
            </a:pPr>
            <a:r>
              <a:rPr lang="tr-TR" dirty="0" smtClean="0">
                <a:solidFill>
                  <a:srgbClr val="263050"/>
                </a:solidFill>
              </a:rPr>
              <a:t>Düzenleme </a:t>
            </a:r>
            <a:r>
              <a:rPr lang="tr-TR" dirty="0">
                <a:solidFill>
                  <a:srgbClr val="263050"/>
                </a:solidFill>
              </a:rPr>
              <a:t>Kurullarının okul ziyaretleri, okullarda </a:t>
            </a:r>
            <a:r>
              <a:rPr lang="tr-TR" dirty="0" smtClean="0">
                <a:solidFill>
                  <a:srgbClr val="263050"/>
                </a:solidFill>
              </a:rPr>
              <a:t>sergiye katılacak </a:t>
            </a:r>
            <a:r>
              <a:rPr lang="tr-TR" dirty="0">
                <a:solidFill>
                  <a:srgbClr val="263050"/>
                </a:solidFill>
              </a:rPr>
              <a:t>eserlerin hazırlıkları her Teknoloji ve Tasarım Öğretmeninin sergi için en az </a:t>
            </a:r>
            <a:r>
              <a:rPr lang="tr-TR" dirty="0" smtClean="0">
                <a:solidFill>
                  <a:srgbClr val="263050"/>
                </a:solidFill>
              </a:rPr>
              <a:t>4 </a:t>
            </a:r>
            <a:r>
              <a:rPr lang="tr-TR" dirty="0">
                <a:solidFill>
                  <a:srgbClr val="263050"/>
                </a:solidFill>
              </a:rPr>
              <a:t>adet öğrenci projesini ilçe düzenleme kurullarına teslimi, Bakanlık için hazırlanan rapora destek amaçlı 60 öğrenci çalışmasını TPE sitesine yüklemesi/bunları aynı zamanda CD’ye kaydedip raporlaması </a:t>
            </a:r>
            <a:r>
              <a:rPr lang="tr-TR" dirty="0" smtClean="0">
                <a:solidFill>
                  <a:srgbClr val="263050"/>
                </a:solidFill>
              </a:rPr>
              <a:t>vb. </a:t>
            </a:r>
            <a:endParaRPr lang="tr-TR" dirty="0">
              <a:solidFill>
                <a:srgbClr val="263050"/>
              </a:solidFill>
            </a:endParaRPr>
          </a:p>
          <a:p>
            <a:pPr marL="502920" indent="-457200">
              <a:buClr>
                <a:srgbClr val="263050"/>
              </a:buClr>
              <a:buSzPct val="120000"/>
              <a:buFont typeface="+mj-lt"/>
              <a:buAutoNum type="arabicPeriod"/>
            </a:pPr>
            <a:r>
              <a:rPr lang="tr-TR" dirty="0" smtClean="0">
                <a:solidFill>
                  <a:srgbClr val="263050"/>
                </a:solidFill>
              </a:rPr>
              <a:t>Yerel </a:t>
            </a:r>
            <a:r>
              <a:rPr lang="tr-TR" dirty="0">
                <a:solidFill>
                  <a:srgbClr val="263050"/>
                </a:solidFill>
              </a:rPr>
              <a:t>Sergi yer, tarih, davetiye</a:t>
            </a:r>
            <a:r>
              <a:rPr lang="tr-TR" dirty="0" smtClean="0">
                <a:solidFill>
                  <a:srgbClr val="263050"/>
                </a:solidFill>
              </a:rPr>
              <a:t>, basın </a:t>
            </a:r>
            <a:r>
              <a:rPr lang="tr-TR" dirty="0">
                <a:solidFill>
                  <a:srgbClr val="263050"/>
                </a:solidFill>
              </a:rPr>
              <a:t>bildirisi</a:t>
            </a:r>
            <a:r>
              <a:rPr lang="tr-TR" dirty="0" smtClean="0">
                <a:solidFill>
                  <a:srgbClr val="263050"/>
                </a:solidFill>
              </a:rPr>
              <a:t>, afiş vb. </a:t>
            </a:r>
            <a:r>
              <a:rPr lang="tr-TR" dirty="0">
                <a:solidFill>
                  <a:srgbClr val="263050"/>
                </a:solidFill>
              </a:rPr>
              <a:t>Organizasyon süreci,</a:t>
            </a:r>
          </a:p>
          <a:p>
            <a:pPr marL="502920" indent="-457200">
              <a:buClr>
                <a:srgbClr val="263050"/>
              </a:buClr>
              <a:buSzPct val="120000"/>
              <a:buFont typeface="+mj-lt"/>
              <a:buAutoNum type="arabicPeriod"/>
            </a:pPr>
            <a:r>
              <a:rPr lang="tr-TR" dirty="0" smtClean="0">
                <a:solidFill>
                  <a:srgbClr val="263050"/>
                </a:solidFill>
              </a:rPr>
              <a:t>Yerel </a:t>
            </a:r>
            <a:r>
              <a:rPr lang="tr-TR" dirty="0">
                <a:solidFill>
                  <a:srgbClr val="263050"/>
                </a:solidFill>
              </a:rPr>
              <a:t>Sergi’nin </a:t>
            </a:r>
            <a:r>
              <a:rPr lang="tr-TR" dirty="0" smtClean="0">
                <a:solidFill>
                  <a:srgbClr val="263050"/>
                </a:solidFill>
              </a:rPr>
              <a:t>düzenlenmesi</a:t>
            </a:r>
            <a:endParaRPr lang="tr-TR" dirty="0">
              <a:solidFill>
                <a:srgbClr val="263050"/>
              </a:solidFill>
            </a:endParaRPr>
          </a:p>
        </p:txBody>
      </p:sp>
    </p:spTree>
    <p:extLst>
      <p:ext uri="{BB962C8B-B14F-4D97-AF65-F5344CB8AC3E}">
        <p14:creationId xmlns:p14="http://schemas.microsoft.com/office/powerpoint/2010/main" val="3676793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spcBef>
                <a:spcPts val="0"/>
              </a:spcBef>
            </a:pPr>
            <a:r>
              <a:rPr lang="tr-TR" b="1" dirty="0" smtClean="0">
                <a:solidFill>
                  <a:srgbClr val="263050">
                    <a:lumMod val="75000"/>
                  </a:srgbClr>
                </a:solidFill>
              </a:rPr>
              <a:t>Yerel Sergi İçeriği</a:t>
            </a:r>
            <a:endParaRPr lang="tr-TR" sz="3400" b="1" i="0" dirty="0">
              <a:solidFill>
                <a:srgbClr val="263050">
                  <a:lumMod val="75000"/>
                </a:srgbClr>
              </a:solidFill>
              <a:latin typeface="Corbel"/>
            </a:endParaRPr>
          </a:p>
        </p:txBody>
      </p:sp>
      <p:sp>
        <p:nvSpPr>
          <p:cNvPr id="3" name="İçerik Yer Tutucusu 2"/>
          <p:cNvSpPr>
            <a:spLocks noGrp="1"/>
          </p:cNvSpPr>
          <p:nvPr>
            <p:ph idx="1"/>
          </p:nvPr>
        </p:nvSpPr>
        <p:spPr/>
        <p:txBody>
          <a:bodyPr>
            <a:normAutofit fontScale="92500" lnSpcReduction="20000"/>
          </a:bodyPr>
          <a:lstStyle/>
          <a:p>
            <a:pPr>
              <a:buClr>
                <a:srgbClr val="263050"/>
              </a:buClr>
              <a:buSzPct val="120000"/>
              <a:buFont typeface="Wingdings" panose="05000000000000000000" pitchFamily="2" charset="2"/>
              <a:buChar char="Ø"/>
            </a:pPr>
            <a:r>
              <a:rPr lang="tr-TR" dirty="0">
                <a:solidFill>
                  <a:srgbClr val="263050"/>
                </a:solidFill>
              </a:rPr>
              <a:t>İstanbul ilimizde bulunan 39 ilçenin okul ve öğrenci yoğunlukları göz önünde bulundurularak 140 Teknoloji ve Tasarım Dersi öğrenci etkinliğinin sergilenmesi düşünülmektedir. Ancak sergi organizasyonunun gerçekleşeceği yerin kapasitesi ve imkanlarının mümkün kıldığı sayıda etkinliğe yer </a:t>
            </a:r>
            <a:r>
              <a:rPr lang="tr-TR" dirty="0" smtClean="0">
                <a:solidFill>
                  <a:srgbClr val="263050"/>
                </a:solidFill>
              </a:rPr>
              <a:t>verilebilecektir.</a:t>
            </a:r>
          </a:p>
          <a:p>
            <a:pPr>
              <a:buClr>
                <a:srgbClr val="263050"/>
              </a:buClr>
              <a:buSzPct val="120000"/>
              <a:buFont typeface="Wingdings" panose="05000000000000000000" pitchFamily="2" charset="2"/>
              <a:buChar char="Ø"/>
            </a:pPr>
            <a:r>
              <a:rPr lang="tr-TR" dirty="0" smtClean="0">
                <a:solidFill>
                  <a:srgbClr val="263050"/>
                </a:solidFill>
              </a:rPr>
              <a:t>Yerel </a:t>
            </a:r>
            <a:r>
              <a:rPr lang="tr-TR" dirty="0">
                <a:solidFill>
                  <a:srgbClr val="263050"/>
                </a:solidFill>
              </a:rPr>
              <a:t>Sergiye katılacak eserlerin seçiminde “Etkinlik Değerlendirme Kriterleri” </a:t>
            </a:r>
            <a:r>
              <a:rPr lang="tr-TR" dirty="0" smtClean="0">
                <a:solidFill>
                  <a:srgbClr val="263050"/>
                </a:solidFill>
              </a:rPr>
              <a:t>kullanılacaktır.</a:t>
            </a:r>
          </a:p>
          <a:p>
            <a:pPr>
              <a:buClr>
                <a:srgbClr val="263050"/>
              </a:buClr>
              <a:buSzPct val="120000"/>
              <a:buFont typeface="Wingdings" panose="05000000000000000000" pitchFamily="2" charset="2"/>
              <a:buChar char="Ø"/>
            </a:pPr>
            <a:r>
              <a:rPr lang="tr-TR" dirty="0" smtClean="0">
                <a:solidFill>
                  <a:srgbClr val="263050"/>
                </a:solidFill>
              </a:rPr>
              <a:t>Aynı </a:t>
            </a:r>
            <a:r>
              <a:rPr lang="tr-TR" dirty="0">
                <a:solidFill>
                  <a:srgbClr val="263050"/>
                </a:solidFill>
              </a:rPr>
              <a:t>zamanda ilçe komisyonlar 2. Küçük Hayaller Büyük Projeler İstanbul şartnamesine uygun ve objektif </a:t>
            </a:r>
            <a:r>
              <a:rPr lang="tr-TR" dirty="0" smtClean="0">
                <a:solidFill>
                  <a:srgbClr val="263050"/>
                </a:solidFill>
              </a:rPr>
              <a:t>seçimler </a:t>
            </a:r>
            <a:r>
              <a:rPr lang="tr-TR" dirty="0">
                <a:solidFill>
                  <a:srgbClr val="263050"/>
                </a:solidFill>
              </a:rPr>
              <a:t>yapmalıdır</a:t>
            </a:r>
            <a:r>
              <a:rPr lang="tr-TR" dirty="0" smtClean="0">
                <a:solidFill>
                  <a:srgbClr val="263050"/>
                </a:solidFill>
              </a:rPr>
              <a:t>.</a:t>
            </a:r>
          </a:p>
          <a:p>
            <a:pPr>
              <a:buClr>
                <a:srgbClr val="263050"/>
              </a:buClr>
              <a:buSzPct val="120000"/>
              <a:buFont typeface="Wingdings" panose="05000000000000000000" pitchFamily="2" charset="2"/>
              <a:buChar char="Ø"/>
            </a:pPr>
            <a:r>
              <a:rPr lang="tr-TR" dirty="0">
                <a:solidFill>
                  <a:srgbClr val="263050"/>
                </a:solidFill>
              </a:rPr>
              <a:t>Yerel </a:t>
            </a:r>
            <a:r>
              <a:rPr lang="tr-TR" dirty="0" smtClean="0">
                <a:solidFill>
                  <a:srgbClr val="263050"/>
                </a:solidFill>
              </a:rPr>
              <a:t>Sergi ’ye </a:t>
            </a:r>
            <a:r>
              <a:rPr lang="tr-TR" dirty="0">
                <a:solidFill>
                  <a:srgbClr val="263050"/>
                </a:solidFill>
              </a:rPr>
              <a:t>sergilenmek üzere “Bölge Düzenleme Kurulları” tarafından seçilen öğrenci etkinlikleri için hazırlanacak SUNUM POSTERLERİ’NDE “TÜBİTAK BİLİM FUARI SUNUM POSTERİ” standartları benimsenecektir.</a:t>
            </a:r>
          </a:p>
          <a:p>
            <a:pPr>
              <a:buClr>
                <a:srgbClr val="263050"/>
              </a:buClr>
              <a:buSzPct val="120000"/>
              <a:buFont typeface="Wingdings" panose="05000000000000000000" pitchFamily="2" charset="2"/>
              <a:buChar char="Ø"/>
            </a:pPr>
            <a:r>
              <a:rPr lang="tr-TR" dirty="0">
                <a:solidFill>
                  <a:srgbClr val="263050"/>
                </a:solidFill>
              </a:rPr>
              <a:t>Bu posterlerin nasıl hazırlanacağı, ölçüleri, </a:t>
            </a:r>
            <a:r>
              <a:rPr lang="tr-TR" dirty="0" smtClean="0">
                <a:solidFill>
                  <a:srgbClr val="263050"/>
                </a:solidFill>
              </a:rPr>
              <a:t>vb. </a:t>
            </a:r>
            <a:r>
              <a:rPr lang="tr-TR" dirty="0">
                <a:solidFill>
                  <a:srgbClr val="263050"/>
                </a:solidFill>
              </a:rPr>
              <a:t>Bilgiler 7 Mayıs tarihinde sergilenmeye hak kazanan etkinliklerin danışman öğretmenlerine ve ilçe komisyonlarımıza mail yoluyla iletilecektir</a:t>
            </a:r>
            <a:r>
              <a:rPr lang="tr-TR" dirty="0" smtClean="0">
                <a:solidFill>
                  <a:srgbClr val="263050"/>
                </a:solidFill>
              </a:rPr>
              <a:t>.</a:t>
            </a:r>
            <a:endParaRPr lang="tr-TR" dirty="0">
              <a:solidFill>
                <a:srgbClr val="263050"/>
              </a:solidFill>
            </a:endParaRPr>
          </a:p>
        </p:txBody>
      </p:sp>
    </p:spTree>
    <p:extLst>
      <p:ext uri="{BB962C8B-B14F-4D97-AF65-F5344CB8AC3E}">
        <p14:creationId xmlns:p14="http://schemas.microsoft.com/office/powerpoint/2010/main" val="33354842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p:txBody>
          <a:bodyPr>
            <a:normAutofit fontScale="90000"/>
          </a:bodyPr>
          <a:lstStyle/>
          <a:p>
            <a:r>
              <a:rPr lang="tr-TR" dirty="0" smtClean="0"/>
              <a:t>2.Küçük Hayaller Büyük Projeler- 2015</a:t>
            </a:r>
            <a:endParaRPr lang="tr-TR" dirty="0"/>
          </a:p>
        </p:txBody>
      </p:sp>
      <p:sp>
        <p:nvSpPr>
          <p:cNvPr id="5" name="Alt Başlık 4"/>
          <p:cNvSpPr>
            <a:spLocks noGrp="1"/>
          </p:cNvSpPr>
          <p:nvPr>
            <p:ph type="subTitle" idx="1"/>
          </p:nvPr>
        </p:nvSpPr>
        <p:spPr/>
        <p:txBody>
          <a:bodyPr/>
          <a:lstStyle/>
          <a:p>
            <a:r>
              <a:rPr lang="tr-TR" dirty="0"/>
              <a:t>Bir şey olmaz demeyin, her şey bir olmakla başlar!!!</a:t>
            </a:r>
          </a:p>
          <a:p>
            <a:r>
              <a:rPr lang="tr-TR" dirty="0"/>
              <a:t>Birlikte her şey güzel olacak!!!</a:t>
            </a:r>
          </a:p>
          <a:p>
            <a:endParaRPr lang="tr-TR" dirty="0"/>
          </a:p>
        </p:txBody>
      </p:sp>
      <p:sp>
        <p:nvSpPr>
          <p:cNvPr id="6" name="Metin kutusu 5"/>
          <p:cNvSpPr txBox="1"/>
          <p:nvPr/>
        </p:nvSpPr>
        <p:spPr>
          <a:xfrm>
            <a:off x="6094414" y="2276872"/>
            <a:ext cx="5856475" cy="584775"/>
          </a:xfrm>
          <a:prstGeom prst="rect">
            <a:avLst/>
          </a:prstGeom>
          <a:noFill/>
        </p:spPr>
        <p:txBody>
          <a:bodyPr wrap="none" rtlCol="0">
            <a:spAutoFit/>
          </a:bodyPr>
          <a:lstStyle/>
          <a:p>
            <a:r>
              <a:rPr lang="tr-TR" sz="3200" dirty="0" smtClean="0"/>
              <a:t>Dinlediğiniz İçin Teşekkür Ederim.</a:t>
            </a:r>
            <a:endParaRPr lang="tr-TR" sz="3200" dirty="0"/>
          </a:p>
        </p:txBody>
      </p:sp>
    </p:spTree>
    <p:extLst>
      <p:ext uri="{BB962C8B-B14F-4D97-AF65-F5344CB8AC3E}">
        <p14:creationId xmlns:p14="http://schemas.microsoft.com/office/powerpoint/2010/main" val="2746609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spcBef>
                <a:spcPts val="0"/>
              </a:spcBef>
            </a:pPr>
            <a:r>
              <a:rPr lang="tr-TR" b="1" dirty="0">
                <a:solidFill>
                  <a:srgbClr val="263050">
                    <a:lumMod val="75000"/>
                  </a:srgbClr>
                </a:solidFill>
              </a:rPr>
              <a:t>Şimdi Düşünme Zamanı Projesi Nedir?</a:t>
            </a:r>
            <a:endParaRPr lang="tr-TR" sz="3400" b="1" i="0" dirty="0">
              <a:solidFill>
                <a:srgbClr val="263050">
                  <a:lumMod val="75000"/>
                </a:srgbClr>
              </a:solidFill>
              <a:latin typeface="Corbel"/>
            </a:endParaRPr>
          </a:p>
        </p:txBody>
      </p:sp>
      <p:sp>
        <p:nvSpPr>
          <p:cNvPr id="3" name="İçerik Yer Tutucusu 2"/>
          <p:cNvSpPr>
            <a:spLocks noGrp="1"/>
          </p:cNvSpPr>
          <p:nvPr>
            <p:ph idx="1"/>
          </p:nvPr>
        </p:nvSpPr>
        <p:spPr/>
        <p:txBody>
          <a:bodyPr>
            <a:normAutofit/>
          </a:bodyPr>
          <a:lstStyle/>
          <a:p>
            <a:pPr>
              <a:buClr>
                <a:srgbClr val="263050"/>
              </a:buClr>
              <a:buFont typeface="Wingdings"/>
              <a:buChar char="§"/>
            </a:pPr>
            <a:r>
              <a:rPr lang="tr-TR" sz="2800" dirty="0">
                <a:solidFill>
                  <a:srgbClr val="263050"/>
                </a:solidFill>
              </a:rPr>
              <a:t>“Şimdi Düşünme Zamanı” 7-8. sınıf öğrencilerine “Teknoloji ve Tasarım Dersi” çalışmalarını tanıtmaları için düzenlenen bir sergidir</a:t>
            </a:r>
            <a:r>
              <a:rPr lang="tr-TR" sz="2800" dirty="0" smtClean="0">
                <a:solidFill>
                  <a:srgbClr val="263050"/>
                </a:solidFill>
              </a:rPr>
              <a:t>.</a:t>
            </a:r>
          </a:p>
          <a:p>
            <a:pPr>
              <a:buClr>
                <a:srgbClr val="263050"/>
              </a:buClr>
              <a:buFont typeface="Wingdings"/>
              <a:buChar char="§"/>
            </a:pPr>
            <a:r>
              <a:rPr lang="tr-TR" sz="2800" dirty="0">
                <a:solidFill>
                  <a:srgbClr val="263050"/>
                </a:solidFill>
              </a:rPr>
              <a:t>2011 yılından beri “Ulusal Sergi” olarak düzenlenmekte olup bu yapısı ile İlköğretim çağı öğrencilerinin çalışmalarını sergiledikleri ilk Ulusal Sergi özelliğini taşımaktadır</a:t>
            </a:r>
            <a:r>
              <a:rPr lang="tr-TR" sz="2800" dirty="0" smtClean="0">
                <a:solidFill>
                  <a:srgbClr val="263050"/>
                </a:solidFill>
              </a:rPr>
              <a:t>.</a:t>
            </a:r>
            <a:endParaRPr lang="tr-TR" sz="2800" dirty="0">
              <a:solidFill>
                <a:srgbClr val="263050"/>
              </a:solidFill>
            </a:endParaRPr>
          </a:p>
        </p:txBody>
      </p:sp>
    </p:spTree>
    <p:extLst>
      <p:ext uri="{BB962C8B-B14F-4D97-AF65-F5344CB8AC3E}">
        <p14:creationId xmlns:p14="http://schemas.microsoft.com/office/powerpoint/2010/main" val="576639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spcBef>
                <a:spcPts val="0"/>
              </a:spcBef>
            </a:pPr>
            <a:r>
              <a:rPr lang="tr-TR" b="1" dirty="0">
                <a:solidFill>
                  <a:srgbClr val="263050">
                    <a:lumMod val="75000"/>
                  </a:srgbClr>
                </a:solidFill>
              </a:rPr>
              <a:t>Projenin Tarihçesi</a:t>
            </a:r>
            <a:endParaRPr lang="tr-TR" sz="3400" b="1" i="0" dirty="0">
              <a:solidFill>
                <a:srgbClr val="263050">
                  <a:lumMod val="75000"/>
                </a:srgbClr>
              </a:solidFill>
              <a:latin typeface="Corbel"/>
            </a:endParaRPr>
          </a:p>
        </p:txBody>
      </p:sp>
      <p:sp>
        <p:nvSpPr>
          <p:cNvPr id="3" name="İçerik Yer Tutucusu 2"/>
          <p:cNvSpPr>
            <a:spLocks noGrp="1"/>
          </p:cNvSpPr>
          <p:nvPr>
            <p:ph idx="1"/>
          </p:nvPr>
        </p:nvSpPr>
        <p:spPr/>
        <p:txBody>
          <a:bodyPr>
            <a:normAutofit/>
          </a:bodyPr>
          <a:lstStyle/>
          <a:p>
            <a:pPr>
              <a:buClr>
                <a:srgbClr val="263050"/>
              </a:buClr>
              <a:buFont typeface="Wingdings"/>
              <a:buChar char="§"/>
            </a:pPr>
            <a:r>
              <a:rPr lang="tr-TR" sz="2800" dirty="0">
                <a:solidFill>
                  <a:srgbClr val="263050"/>
                </a:solidFill>
              </a:rPr>
              <a:t>2008, 2009 ve 2010 yıllarında sadece Ankara ili olarak bölgesel düzenlenmiş, diğer şehirlerden gönderilen bir kısım çalışma dahil edilebilmiştir.</a:t>
            </a:r>
          </a:p>
          <a:p>
            <a:pPr>
              <a:buClr>
                <a:srgbClr val="263050"/>
              </a:buClr>
              <a:buFont typeface="Wingdings"/>
              <a:buChar char="§"/>
            </a:pPr>
            <a:r>
              <a:rPr lang="tr-TR" sz="2800" dirty="0">
                <a:solidFill>
                  <a:srgbClr val="263050"/>
                </a:solidFill>
              </a:rPr>
              <a:t>2011, 2012 ve 2013 yıllarında ise 81 ilimizin katılımı ile ulusal düzeye taşınmış ve Ankara ANKAMALL  alışveriş merkezinde ulusal sergi gerçekleştirilmiştir.</a:t>
            </a:r>
          </a:p>
        </p:txBody>
      </p:sp>
    </p:spTree>
    <p:extLst>
      <p:ext uri="{BB962C8B-B14F-4D97-AF65-F5344CB8AC3E}">
        <p14:creationId xmlns:p14="http://schemas.microsoft.com/office/powerpoint/2010/main" val="3765865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spcBef>
                <a:spcPts val="0"/>
              </a:spcBef>
            </a:pPr>
            <a:r>
              <a:rPr lang="tr-TR" b="1" dirty="0">
                <a:solidFill>
                  <a:srgbClr val="263050">
                    <a:lumMod val="75000"/>
                  </a:srgbClr>
                </a:solidFill>
              </a:rPr>
              <a:t>Projenin Yerel Tarihçesi</a:t>
            </a:r>
            <a:endParaRPr lang="tr-TR" sz="3400" b="1" i="0" dirty="0">
              <a:solidFill>
                <a:srgbClr val="263050">
                  <a:lumMod val="75000"/>
                </a:srgbClr>
              </a:solidFill>
              <a:latin typeface="Corbel"/>
            </a:endParaRPr>
          </a:p>
        </p:txBody>
      </p:sp>
      <p:sp>
        <p:nvSpPr>
          <p:cNvPr id="3" name="İçerik Yer Tutucusu 2"/>
          <p:cNvSpPr>
            <a:spLocks noGrp="1"/>
          </p:cNvSpPr>
          <p:nvPr>
            <p:ph idx="1"/>
          </p:nvPr>
        </p:nvSpPr>
        <p:spPr/>
        <p:txBody>
          <a:bodyPr>
            <a:noAutofit/>
          </a:bodyPr>
          <a:lstStyle/>
          <a:p>
            <a:pPr>
              <a:buClr>
                <a:srgbClr val="263050"/>
              </a:buClr>
              <a:buFont typeface="Wingdings"/>
              <a:buChar char="§"/>
            </a:pPr>
            <a:r>
              <a:rPr lang="tr-TR" sz="2400" dirty="0">
                <a:solidFill>
                  <a:srgbClr val="263050"/>
                </a:solidFill>
              </a:rPr>
              <a:t>Proje seçmeleri her sene ilçe komisyonlarında yapılan seçmelerden sonra il komisyonumuzda  ilimizi temsil edecek projeler belirlenmektedir.</a:t>
            </a:r>
          </a:p>
          <a:p>
            <a:pPr>
              <a:buClr>
                <a:srgbClr val="263050"/>
              </a:buClr>
              <a:buFont typeface="Wingdings"/>
              <a:buChar char="§"/>
            </a:pPr>
            <a:r>
              <a:rPr lang="tr-TR" sz="2400" dirty="0">
                <a:solidFill>
                  <a:srgbClr val="263050"/>
                </a:solidFill>
              </a:rPr>
              <a:t>İlimizden, 2011 yılında yaklaşık 13500  Öğrenci çalışması başvuru yapmış,</a:t>
            </a:r>
          </a:p>
          <a:p>
            <a:pPr>
              <a:buClr>
                <a:srgbClr val="263050"/>
              </a:buClr>
              <a:buFont typeface="Wingdings"/>
              <a:buChar char="§"/>
            </a:pPr>
            <a:r>
              <a:rPr lang="tr-TR" sz="2400" dirty="0">
                <a:solidFill>
                  <a:srgbClr val="263050"/>
                </a:solidFill>
              </a:rPr>
              <a:t>2012 yılında ise bu başvuru sayısı yaklaşık 25000’e yükselmiştir.</a:t>
            </a:r>
          </a:p>
          <a:p>
            <a:pPr>
              <a:buClr>
                <a:srgbClr val="263050"/>
              </a:buClr>
              <a:buFont typeface="Wingdings"/>
              <a:buChar char="§"/>
            </a:pPr>
            <a:r>
              <a:rPr lang="tr-TR" sz="2400" dirty="0">
                <a:solidFill>
                  <a:srgbClr val="263050"/>
                </a:solidFill>
              </a:rPr>
              <a:t>2013 yılında ise ilçe komisyon raporlarıyla belirlenen rekor katılımla 128520 proje üretilmiş ve sonuç raporu Milli Eğitim Bakanımıza sunulmuştur.</a:t>
            </a:r>
          </a:p>
          <a:p>
            <a:pPr>
              <a:buClr>
                <a:srgbClr val="263050"/>
              </a:buClr>
              <a:buFont typeface="Wingdings"/>
              <a:buChar char="§"/>
            </a:pPr>
            <a:r>
              <a:rPr lang="tr-TR" sz="2400" dirty="0">
                <a:solidFill>
                  <a:srgbClr val="263050"/>
                </a:solidFill>
              </a:rPr>
              <a:t>Rakamlarda da görüldüğü gibi ilimizde bu konuda bir duyarlılık mevcuttur ve devam etmelidir.</a:t>
            </a:r>
          </a:p>
        </p:txBody>
      </p:sp>
    </p:spTree>
    <p:extLst>
      <p:ext uri="{BB962C8B-B14F-4D97-AF65-F5344CB8AC3E}">
        <p14:creationId xmlns:p14="http://schemas.microsoft.com/office/powerpoint/2010/main" val="2193455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spcBef>
                <a:spcPts val="0"/>
              </a:spcBef>
            </a:pPr>
            <a:r>
              <a:rPr lang="tr-TR" b="1" dirty="0" smtClean="0">
                <a:solidFill>
                  <a:srgbClr val="263050">
                    <a:lumMod val="75000"/>
                  </a:srgbClr>
                </a:solidFill>
              </a:rPr>
              <a:t>Küçük Hayaller Büyük Projeler İstanbul</a:t>
            </a:r>
            <a:endParaRPr lang="tr-TR" sz="3400" b="1" i="0" dirty="0">
              <a:solidFill>
                <a:srgbClr val="263050">
                  <a:lumMod val="75000"/>
                </a:srgbClr>
              </a:solidFill>
              <a:latin typeface="Corbel"/>
            </a:endParaRPr>
          </a:p>
        </p:txBody>
      </p:sp>
      <p:sp>
        <p:nvSpPr>
          <p:cNvPr id="3" name="İçerik Yer Tutucusu 2"/>
          <p:cNvSpPr>
            <a:spLocks noGrp="1"/>
          </p:cNvSpPr>
          <p:nvPr>
            <p:ph idx="1"/>
          </p:nvPr>
        </p:nvSpPr>
        <p:spPr/>
        <p:txBody>
          <a:bodyPr>
            <a:normAutofit/>
          </a:bodyPr>
          <a:lstStyle/>
          <a:p>
            <a:pPr>
              <a:buClr>
                <a:srgbClr val="263050"/>
              </a:buClr>
              <a:buFont typeface="Wingdings"/>
              <a:buChar char="§"/>
            </a:pPr>
            <a:r>
              <a:rPr lang="tr-TR" sz="2400" dirty="0">
                <a:solidFill>
                  <a:srgbClr val="263050"/>
                </a:solidFill>
              </a:rPr>
              <a:t>Şimdi Düşünme Zamanı Projesi, şu anda Uluslar arası bir statü kazanmak üzere protokol yenileme aşamasındadır.</a:t>
            </a:r>
          </a:p>
          <a:p>
            <a:pPr>
              <a:buClr>
                <a:srgbClr val="263050"/>
              </a:buClr>
              <a:buFont typeface="Wingdings"/>
              <a:buChar char="§"/>
            </a:pPr>
            <a:r>
              <a:rPr lang="tr-TR" sz="2400" dirty="0">
                <a:solidFill>
                  <a:srgbClr val="263050"/>
                </a:solidFill>
              </a:rPr>
              <a:t>Avrupa Patent Ofisi tarafından finanse edilen tek eğitim projesi olduğundan Ankara’ya alternatif olarak İlimizin öne çıkarılması çok önemlidir.</a:t>
            </a:r>
          </a:p>
          <a:p>
            <a:pPr>
              <a:buClr>
                <a:srgbClr val="263050"/>
              </a:buClr>
              <a:buFont typeface="Wingdings"/>
              <a:buChar char="§"/>
            </a:pPr>
            <a:r>
              <a:rPr lang="tr-TR" sz="2400" dirty="0">
                <a:solidFill>
                  <a:srgbClr val="263050"/>
                </a:solidFill>
              </a:rPr>
              <a:t>Bu yıl yapılacak her çalışma hem dersimizin gerekliliği hem de dersimizle ilgili çalışmalarda İstanbul seçeneğinin var oluşu için önemlidir</a:t>
            </a:r>
            <a:r>
              <a:rPr lang="tr-TR" sz="2400" dirty="0" smtClean="0">
                <a:solidFill>
                  <a:srgbClr val="263050"/>
                </a:solidFill>
              </a:rPr>
              <a:t>. Çünkü </a:t>
            </a:r>
            <a:r>
              <a:rPr lang="tr-TR" sz="2400" dirty="0">
                <a:solidFill>
                  <a:srgbClr val="263050"/>
                </a:solidFill>
              </a:rPr>
              <a:t>İstanbul demek Türkiye demektir!!!</a:t>
            </a:r>
          </a:p>
        </p:txBody>
      </p:sp>
    </p:spTree>
    <p:extLst>
      <p:ext uri="{BB962C8B-B14F-4D97-AF65-F5344CB8AC3E}">
        <p14:creationId xmlns:p14="http://schemas.microsoft.com/office/powerpoint/2010/main" val="15111453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2. Küçük Hayaller Büyük Projeler İstanbul</a:t>
            </a:r>
            <a:endParaRPr lang="tr-TR" b="1" dirty="0"/>
          </a:p>
        </p:txBody>
      </p:sp>
      <p:sp>
        <p:nvSpPr>
          <p:cNvPr id="3" name="İçerik Yer Tutucusu 2"/>
          <p:cNvSpPr>
            <a:spLocks noGrp="1"/>
          </p:cNvSpPr>
          <p:nvPr>
            <p:ph idx="1"/>
          </p:nvPr>
        </p:nvSpPr>
        <p:spPr/>
        <p:txBody>
          <a:bodyPr>
            <a:normAutofit fontScale="92500"/>
          </a:bodyPr>
          <a:lstStyle/>
          <a:p>
            <a:r>
              <a:rPr lang="tr-TR" sz="2400" dirty="0"/>
              <a:t>Yerel Sergide; TPE, TÜBİTAK, Meslek Odaları, Üniversiteler, AR-GE Merkezleri, Kamu Kurum ve Kuruluşları, Yerel ve Ulusal Basın davetli olarak katılım göstereceklerdir.</a:t>
            </a:r>
          </a:p>
          <a:p>
            <a:r>
              <a:rPr lang="tr-TR" sz="2400" dirty="0"/>
              <a:t>Katılımcı öğrenci ve öğretmenlere; katılım sertifikaları, </a:t>
            </a:r>
            <a:r>
              <a:rPr lang="tr-TR" sz="2400" dirty="0" err="1"/>
              <a:t>v.b</a:t>
            </a:r>
            <a:r>
              <a:rPr lang="tr-TR" sz="2400" dirty="0"/>
              <a:t>. Belgeler düzenlenmiştir</a:t>
            </a:r>
            <a:r>
              <a:rPr lang="tr-TR" sz="2400" dirty="0" smtClean="0"/>
              <a:t>.</a:t>
            </a:r>
          </a:p>
          <a:p>
            <a:r>
              <a:rPr lang="tr-TR" sz="2400" dirty="0"/>
              <a:t>Ulusal Sergiye kaynaklık etmesi ve İlimiz Performans Göstergesini somut olarak görebilmemiz açısından “KÜÇÜK HAYALLER BÜYÜK PROJELER İSTANBUL” yerel sergisinin düzenlenmesi gerçekleştirilmiştir.</a:t>
            </a:r>
          </a:p>
          <a:p>
            <a:r>
              <a:rPr lang="tr-TR" sz="2400" dirty="0"/>
              <a:t>Proje paydaşlarımız ve yöneticilerimizin duyarlı desteğiyle İstanbul’da ve hatta Türkiye’de geleceğimiz olan çocuklarımızın düşüncelerine verdiğimiz değer ortaya çıkacaktır</a:t>
            </a:r>
            <a:r>
              <a:rPr lang="tr-TR" sz="2400" dirty="0" smtClean="0"/>
              <a:t>.</a:t>
            </a:r>
            <a:endParaRPr lang="tr-TR" sz="2400" dirty="0"/>
          </a:p>
        </p:txBody>
      </p:sp>
    </p:spTree>
    <p:extLst>
      <p:ext uri="{BB962C8B-B14F-4D97-AF65-F5344CB8AC3E}">
        <p14:creationId xmlns:p14="http://schemas.microsoft.com/office/powerpoint/2010/main" val="3065086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2. Küçük Hayaller Büyük Projeler İstanbul</a:t>
            </a:r>
            <a:endParaRPr lang="tr-TR" b="1" dirty="0"/>
          </a:p>
        </p:txBody>
      </p:sp>
      <p:sp>
        <p:nvSpPr>
          <p:cNvPr id="3" name="İçerik Yer Tutucusu 2"/>
          <p:cNvSpPr>
            <a:spLocks noGrp="1"/>
          </p:cNvSpPr>
          <p:nvPr>
            <p:ph idx="1"/>
          </p:nvPr>
        </p:nvSpPr>
        <p:spPr/>
        <p:txBody>
          <a:bodyPr>
            <a:normAutofit/>
          </a:bodyPr>
          <a:lstStyle/>
          <a:p>
            <a:r>
              <a:rPr lang="tr-TR" sz="2400" dirty="0"/>
              <a:t>‘’Küçük Hayaller Büyük Projeler İSTANBUL’’ 2013-2014 Eğitim Öğretim Yılında İstanbul İl Milli Eğitim Müdürlüğü, TTMK Derneği, BESAM, </a:t>
            </a:r>
            <a:r>
              <a:rPr lang="tr-TR" sz="2400" dirty="0" err="1"/>
              <a:t>Darüşşafaka</a:t>
            </a:r>
            <a:r>
              <a:rPr lang="tr-TR" sz="2400" dirty="0"/>
              <a:t> Eğitim Kurumları, Adres Patent işbirliğiyle gerçekleştirilmiştir</a:t>
            </a:r>
            <a:r>
              <a:rPr lang="tr-TR" sz="2400" dirty="0" smtClean="0"/>
              <a:t>.</a:t>
            </a:r>
          </a:p>
          <a:p>
            <a:r>
              <a:rPr lang="tr-TR" sz="2400" dirty="0"/>
              <a:t>2.Küçük Hayaller Büyük Projeler İSTANBUL’’ 2014-2015 Eğitim Öğretim Yılında İstanbul İl Milli Eğitim Müdürlüğü, TTMK Derneği, BESAM</a:t>
            </a:r>
            <a:r>
              <a:rPr lang="tr-TR" sz="2400" dirty="0" smtClean="0"/>
              <a:t>, Kağıthane </a:t>
            </a:r>
            <a:r>
              <a:rPr lang="tr-TR" sz="2400" dirty="0"/>
              <a:t>Kaymakamlığı, Kağıthane Belediyesi, Adres Patent, Nişantaşı Üniversitesi işbirliğiyle gerçekleştirilecektir</a:t>
            </a:r>
            <a:r>
              <a:rPr lang="tr-TR" sz="2400" dirty="0" smtClean="0"/>
              <a:t>.</a:t>
            </a:r>
            <a:endParaRPr lang="tr-TR" sz="2400" dirty="0"/>
          </a:p>
        </p:txBody>
      </p:sp>
    </p:spTree>
    <p:extLst>
      <p:ext uri="{BB962C8B-B14F-4D97-AF65-F5344CB8AC3E}">
        <p14:creationId xmlns:p14="http://schemas.microsoft.com/office/powerpoint/2010/main" val="21008542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2. Küçük Hayaller Büyük Projeler İstanbul</a:t>
            </a:r>
            <a:endParaRPr lang="tr-TR" b="1" dirty="0"/>
          </a:p>
        </p:txBody>
      </p:sp>
      <p:sp>
        <p:nvSpPr>
          <p:cNvPr id="3" name="İçerik Yer Tutucusu 2"/>
          <p:cNvSpPr>
            <a:spLocks noGrp="1"/>
          </p:cNvSpPr>
          <p:nvPr>
            <p:ph idx="1"/>
          </p:nvPr>
        </p:nvSpPr>
        <p:spPr/>
        <p:txBody>
          <a:bodyPr>
            <a:normAutofit/>
          </a:bodyPr>
          <a:lstStyle/>
          <a:p>
            <a:r>
              <a:rPr lang="tr-TR" sz="2400" dirty="0"/>
              <a:t>İstanbul’un Küçük Mucitlerinin fikirlerini değerlendirmek ve ödüllendirmek için, soran sorgulayan, çözüm üreten, farklı düşünen, tüketen değil üreten bir nesil hayaliyle başlayan bu projede 39 ilçeden 140 projenin sergilenmiş ve İl komisyonun belirlediği 10 proje sahibi küçük mucit ödüllendirilmiştir</a:t>
            </a:r>
            <a:r>
              <a:rPr lang="tr-TR" sz="2400" dirty="0" smtClean="0"/>
              <a:t>.</a:t>
            </a:r>
          </a:p>
          <a:p>
            <a:r>
              <a:rPr lang="tr-TR" sz="2400" dirty="0"/>
              <a:t>2014-2015 Eğitim Öğretim Yılında ikincisi düzenlenecek proje ile İstanbul’un Küçük Mucitlerinin fikirlerini değerlendirmek ve ödüllendirmek için, soran sorgulayan, çözüm üreten, farklı düşünen, tüketen değil üreten bir nesil hayaliyle devam ettirdiğimiz projede 39 ilçeden 140 projenin sergilenmesi ve İl komisyonun belirlediği 20 proje sahibi küçük mucit ödüllendirilmesi planlanmıştır</a:t>
            </a:r>
            <a:r>
              <a:rPr lang="tr-TR" sz="2400" dirty="0" smtClean="0"/>
              <a:t>.</a:t>
            </a:r>
            <a:endParaRPr lang="tr-TR" sz="2400" dirty="0"/>
          </a:p>
        </p:txBody>
      </p:sp>
    </p:spTree>
    <p:extLst>
      <p:ext uri="{BB962C8B-B14F-4D97-AF65-F5344CB8AC3E}">
        <p14:creationId xmlns:p14="http://schemas.microsoft.com/office/powerpoint/2010/main" val="3035336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Banded Design Blue 16x9">
  <a:themeElements>
    <a:clrScheme name="Banded_Design_Blue">
      <a:dk1>
        <a:srgbClr val="404040"/>
      </a:dk1>
      <a:lt1>
        <a:sysClr val="window" lastClr="FFFFFF"/>
      </a:lt1>
      <a:dk2>
        <a:srgbClr val="263050"/>
      </a:dk2>
      <a:lt2>
        <a:srgbClr val="E5E8E8"/>
      </a:lt2>
      <a:accent1>
        <a:srgbClr val="77B142"/>
      </a:accent1>
      <a:accent2>
        <a:srgbClr val="E3C01E"/>
      </a:accent2>
      <a:accent3>
        <a:srgbClr val="0070C0"/>
      </a:accent3>
      <a:accent4>
        <a:srgbClr val="7556A4"/>
      </a:accent4>
      <a:accent5>
        <a:srgbClr val="F08F1E"/>
      </a:accent5>
      <a:accent6>
        <a:srgbClr val="CB3E3A"/>
      </a:accent6>
      <a:hlink>
        <a:srgbClr val="0070C0"/>
      </a:hlink>
      <a:folHlink>
        <a:srgbClr val="7556A4"/>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a:gsLst>
            <a:gs pos="0">
              <a:schemeClr val="phClr">
                <a:lumMod val="0"/>
                <a:lumOff val="100000"/>
              </a:schemeClr>
            </a:gs>
            <a:gs pos="72000">
              <a:schemeClr val="phClr"/>
            </a:gs>
            <a:gs pos="100000">
              <a:schemeClr val="phClr">
                <a:lumMod val="90000"/>
              </a:schemeClr>
            </a:gs>
          </a:gsLst>
          <a:lin ang="5400000" scaled="1"/>
        </a:gradFill>
        <a:gradFill flip="none" rotWithShape="1">
          <a:gsLst>
            <a:gs pos="32000">
              <a:schemeClr val="phClr"/>
            </a:gs>
            <a:gs pos="100000">
              <a:schemeClr val="phClr">
                <a:lumMod val="75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Theme">
  <a:themeElements>
    <a:clrScheme name="Banded_Design_Teal">
      <a:dk1>
        <a:srgbClr val="363D3D"/>
      </a:dk1>
      <a:lt1>
        <a:sysClr val="window" lastClr="FFFFFF"/>
      </a:lt1>
      <a:dk2>
        <a:srgbClr val="000000"/>
      </a:dk2>
      <a:lt2>
        <a:srgbClr val="E5E8E8"/>
      </a:lt2>
      <a:accent1>
        <a:srgbClr val="3AAFB2"/>
      </a:accent1>
      <a:accent2>
        <a:srgbClr val="6ABD45"/>
      </a:accent2>
      <a:accent3>
        <a:srgbClr val="EBCA21"/>
      </a:accent3>
      <a:accent4>
        <a:srgbClr val="EB8D21"/>
      </a:accent4>
      <a:accent5>
        <a:srgbClr val="EB5638"/>
      </a:accent5>
      <a:accent6>
        <a:srgbClr val="5172B1"/>
      </a:accent6>
      <a:hlink>
        <a:srgbClr val="3A9CDB"/>
      </a:hlink>
      <a:folHlink>
        <a:srgbClr val="5172B1"/>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Banded_Design_Teal">
      <a:dk1>
        <a:srgbClr val="363D3D"/>
      </a:dk1>
      <a:lt1>
        <a:sysClr val="window" lastClr="FFFFFF"/>
      </a:lt1>
      <a:dk2>
        <a:srgbClr val="000000"/>
      </a:dk2>
      <a:lt2>
        <a:srgbClr val="E5E8E8"/>
      </a:lt2>
      <a:accent1>
        <a:srgbClr val="3AAFB2"/>
      </a:accent1>
      <a:accent2>
        <a:srgbClr val="6ABD45"/>
      </a:accent2>
      <a:accent3>
        <a:srgbClr val="EBCA21"/>
      </a:accent3>
      <a:accent4>
        <a:srgbClr val="EB8D21"/>
      </a:accent4>
      <a:accent5>
        <a:srgbClr val="EB5638"/>
      </a:accent5>
      <a:accent6>
        <a:srgbClr val="5172B1"/>
      </a:accent6>
      <a:hlink>
        <a:srgbClr val="3A9CDB"/>
      </a:hlink>
      <a:folHlink>
        <a:srgbClr val="5172B1"/>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3149403-D037-43A9-A21D-FD77B990766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İş proje planı sunusu (geniş ekran)</Template>
  <TotalTime>0</TotalTime>
  <Words>1683</Words>
  <Application>Microsoft Office PowerPoint</Application>
  <PresentationFormat>Geniş ekran</PresentationFormat>
  <Paragraphs>130</Paragraphs>
  <Slides>24</Slides>
  <Notes>4</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24</vt:i4>
      </vt:variant>
    </vt:vector>
  </HeadingPairs>
  <TitlesOfParts>
    <vt:vector size="29" baseType="lpstr">
      <vt:lpstr>Arial</vt:lpstr>
      <vt:lpstr>Corbel</vt:lpstr>
      <vt:lpstr>Euphemia</vt:lpstr>
      <vt:lpstr>Wingdings</vt:lpstr>
      <vt:lpstr>Banded Design Blue 16x9</vt:lpstr>
      <vt:lpstr>2. Küçük Hayaller Büyük Projeler- 2015</vt:lpstr>
      <vt:lpstr>İl Yürütme Komisyonu</vt:lpstr>
      <vt:lpstr>Şimdi Düşünme Zamanı Projesi Nedir?</vt:lpstr>
      <vt:lpstr>Projenin Tarihçesi</vt:lpstr>
      <vt:lpstr>Projenin Yerel Tarihçesi</vt:lpstr>
      <vt:lpstr>Küçük Hayaller Büyük Projeler İstanbul</vt:lpstr>
      <vt:lpstr>2. Küçük Hayaller Büyük Projeler İstanbul</vt:lpstr>
      <vt:lpstr>2. Küçük Hayaller Büyük Projeler İstanbul</vt:lpstr>
      <vt:lpstr>2. Küçük Hayaller Büyük Projeler İstanbul</vt:lpstr>
      <vt:lpstr>2. Küçük Hayaller Büyük Projeler İstanbul</vt:lpstr>
      <vt:lpstr>2. Küçük Hayaller Büyük Projeler İstanbul</vt:lpstr>
      <vt:lpstr>2. Küçük Hayaller Büyük Projeler İstanbul</vt:lpstr>
      <vt:lpstr>2. Küçük Hayaller Büyük Projeler İstanbul</vt:lpstr>
      <vt:lpstr>Etkinlik Değerlendirme Kriterleri – Düzen Kuşağı</vt:lpstr>
      <vt:lpstr>Etkinlik Değerlendirme Kriterleri – Düzen Kuşağı</vt:lpstr>
      <vt:lpstr>Etkinlik Değerlendirme Kriterleri – Düzen Kuşağı</vt:lpstr>
      <vt:lpstr>Etkinlik Değerlendirme Kriterleri – Düzen Kuşağı</vt:lpstr>
      <vt:lpstr>Etkinlik Değerlendirme Kriterleri – Düzen Kuşağı</vt:lpstr>
      <vt:lpstr>Etkinlik Değerlendirme Kriterleri – Düzen Kuşağı</vt:lpstr>
      <vt:lpstr>Etkinlik Değerlendirme Kriterleri – Düzen Kuşağı</vt:lpstr>
      <vt:lpstr>Etkinlik Değerlendirme Kriterleri – Düzen Kuşağı</vt:lpstr>
      <vt:lpstr>Yerel Sergi Süreç Takvimi</vt:lpstr>
      <vt:lpstr>Yerel Sergi İçeriği</vt:lpstr>
      <vt:lpstr>2.Küçük Hayaller Büyük Projeler- 2015</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2015-01-10T13:43:24Z</dcterms:created>
  <dcterms:modified xsi:type="dcterms:W3CDTF">2015-02-08T14:58:14Z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TC034172719991</vt:lpwstr>
  </property>
</Properties>
</file>